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4"/>
  </p:notesMasterIdLst>
  <p:sldIdLst>
    <p:sldId id="299" r:id="rId2"/>
    <p:sldId id="348" r:id="rId3"/>
    <p:sldId id="350" r:id="rId4"/>
    <p:sldId id="300" r:id="rId5"/>
    <p:sldId id="260" r:id="rId6"/>
    <p:sldId id="303" r:id="rId7"/>
    <p:sldId id="363" r:id="rId8"/>
    <p:sldId id="365" r:id="rId9"/>
    <p:sldId id="367" r:id="rId10"/>
    <p:sldId id="353" r:id="rId11"/>
    <p:sldId id="354" r:id="rId12"/>
    <p:sldId id="364" r:id="rId13"/>
    <p:sldId id="368" r:id="rId14"/>
    <p:sldId id="359" r:id="rId15"/>
    <p:sldId id="351" r:id="rId16"/>
    <p:sldId id="355" r:id="rId17"/>
    <p:sldId id="372" r:id="rId18"/>
    <p:sldId id="360" r:id="rId19"/>
    <p:sldId id="369" r:id="rId20"/>
    <p:sldId id="352" r:id="rId21"/>
    <p:sldId id="370" r:id="rId22"/>
    <p:sldId id="3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 Oudenbroek" initials="LO" lastIdx="1" clrIdx="0">
    <p:extLst>
      <p:ext uri="{19B8F6BF-5375-455C-9EA6-DF929625EA0E}">
        <p15:presenceInfo xmlns:p15="http://schemas.microsoft.com/office/powerpoint/2012/main" userId="Leon Oudenbroek" providerId="None"/>
      </p:ext>
    </p:extLst>
  </p:cmAuthor>
  <p:cmAuthor id="2" name="Sara Oudenbroek" initials="SO" lastIdx="1" clrIdx="1">
    <p:extLst>
      <p:ext uri="{19B8F6BF-5375-455C-9EA6-DF929625EA0E}">
        <p15:presenceInfo xmlns:p15="http://schemas.microsoft.com/office/powerpoint/2012/main" userId="274ea104d93f26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958ED-9BEA-C752-58D5-09D601E1B9A2}" v="80" dt="2021-12-06T21:25:39.776"/>
    <p1510:client id="{45ACD6A9-60CC-4954-988E-8B6E04A2A4F5}" v="6" dt="2021-12-06T21:01:40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095" autoAdjust="0"/>
  </p:normalViewPr>
  <p:slideViewPr>
    <p:cSldViewPr snapToGrid="0">
      <p:cViewPr varScale="1">
        <p:scale>
          <a:sx n="56" d="100"/>
          <a:sy n="56" d="100"/>
        </p:scale>
        <p:origin x="103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7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 Marine Stars - Voorzitter" userId="S::voorzitter@submarinestars.nl::662e27be-11e9-4263-9c52-64945866657e" providerId="AD" clId="Web-{40AFD5E9-EADB-7943-B329-5BDB7FA6737D}"/>
    <pc:docChg chg="addSld modSld sldOrd">
      <pc:chgData name="Sub Marine Stars - Voorzitter" userId="S::voorzitter@submarinestars.nl::662e27be-11e9-4263-9c52-64945866657e" providerId="AD" clId="Web-{40AFD5E9-EADB-7943-B329-5BDB7FA6737D}" dt="2021-11-30T20:25:03.235" v="96" actId="20577"/>
      <pc:docMkLst>
        <pc:docMk/>
      </pc:docMkLst>
      <pc:sldChg chg="ord">
        <pc:chgData name="Sub Marine Stars - Voorzitter" userId="S::voorzitter@submarinestars.nl::662e27be-11e9-4263-9c52-64945866657e" providerId="AD" clId="Web-{40AFD5E9-EADB-7943-B329-5BDB7FA6737D}" dt="2021-11-30T19:18:55.156" v="0"/>
        <pc:sldMkLst>
          <pc:docMk/>
          <pc:sldMk cId="734898591" sldId="354"/>
        </pc:sldMkLst>
      </pc:sldChg>
      <pc:sldChg chg="modSp">
        <pc:chgData name="Sub Marine Stars - Voorzitter" userId="S::voorzitter@submarinestars.nl::662e27be-11e9-4263-9c52-64945866657e" providerId="AD" clId="Web-{40AFD5E9-EADB-7943-B329-5BDB7FA6737D}" dt="2021-11-30T19:30:55.614" v="93" actId="20577"/>
        <pc:sldMkLst>
          <pc:docMk/>
          <pc:sldMk cId="2526629634" sldId="355"/>
        </pc:sldMkLst>
        <pc:spChg chg="mod">
          <ac:chgData name="Sub Marine Stars - Voorzitter" userId="S::voorzitter@submarinestars.nl::662e27be-11e9-4263-9c52-64945866657e" providerId="AD" clId="Web-{40AFD5E9-EADB-7943-B329-5BDB7FA6737D}" dt="2021-11-30T19:30:55.614" v="93" actId="20577"/>
          <ac:spMkLst>
            <pc:docMk/>
            <pc:sldMk cId="2526629634" sldId="355"/>
            <ac:spMk id="3" creationId="{4644F86A-35DB-47A9-8905-5C896C5C803F}"/>
          </ac:spMkLst>
        </pc:spChg>
      </pc:sldChg>
      <pc:sldChg chg="modSp add ord replId">
        <pc:chgData name="Sub Marine Stars - Voorzitter" userId="S::voorzitter@submarinestars.nl::662e27be-11e9-4263-9c52-64945866657e" providerId="AD" clId="Web-{40AFD5E9-EADB-7943-B329-5BDB7FA6737D}" dt="2021-11-30T20:25:03.235" v="96" actId="20577"/>
        <pc:sldMkLst>
          <pc:docMk/>
          <pc:sldMk cId="841477466" sldId="362"/>
        </pc:sldMkLst>
        <pc:spChg chg="mod">
          <ac:chgData name="Sub Marine Stars - Voorzitter" userId="S::voorzitter@submarinestars.nl::662e27be-11e9-4263-9c52-64945866657e" providerId="AD" clId="Web-{40AFD5E9-EADB-7943-B329-5BDB7FA6737D}" dt="2021-11-30T20:25:03.235" v="96" actId="20577"/>
          <ac:spMkLst>
            <pc:docMk/>
            <pc:sldMk cId="841477466" sldId="362"/>
            <ac:spMk id="3" creationId="{8375FD6E-BD44-4694-9D34-47ACAD7A09B8}"/>
          </ac:spMkLst>
        </pc:spChg>
      </pc:sldChg>
    </pc:docChg>
  </pc:docChgLst>
  <pc:docChgLst>
    <pc:chgData name="Sub Marine Stars" userId="662e27be-11e9-4263-9c52-64945866657e" providerId="ADAL" clId="{45ACD6A9-60CC-4954-988E-8B6E04A2A4F5}"/>
    <pc:docChg chg="undo custSel addSld delSld modSld sldOrd">
      <pc:chgData name="Sub Marine Stars" userId="662e27be-11e9-4263-9c52-64945866657e" providerId="ADAL" clId="{45ACD6A9-60CC-4954-988E-8B6E04A2A4F5}" dt="2021-12-06T21:12:54.956" v="2566" actId="20577"/>
      <pc:docMkLst>
        <pc:docMk/>
      </pc:docMkLst>
      <pc:sldChg chg="del">
        <pc:chgData name="Sub Marine Stars" userId="662e27be-11e9-4263-9c52-64945866657e" providerId="ADAL" clId="{45ACD6A9-60CC-4954-988E-8B6E04A2A4F5}" dt="2021-11-29T20:33:29.503" v="1758" actId="2696"/>
        <pc:sldMkLst>
          <pc:docMk/>
          <pc:sldMk cId="599801124" sldId="260"/>
        </pc:sldMkLst>
      </pc:sldChg>
      <pc:sldChg chg="add">
        <pc:chgData name="Sub Marine Stars" userId="662e27be-11e9-4263-9c52-64945866657e" providerId="ADAL" clId="{45ACD6A9-60CC-4954-988E-8B6E04A2A4F5}" dt="2021-11-29T20:33:38.834" v="1759"/>
        <pc:sldMkLst>
          <pc:docMk/>
          <pc:sldMk cId="1452945047" sldId="260"/>
        </pc:sldMkLst>
      </pc:sldChg>
      <pc:sldChg chg="del">
        <pc:chgData name="Sub Marine Stars" userId="662e27be-11e9-4263-9c52-64945866657e" providerId="ADAL" clId="{45ACD6A9-60CC-4954-988E-8B6E04A2A4F5}" dt="2021-11-29T20:33:03.918" v="1757" actId="47"/>
        <pc:sldMkLst>
          <pc:docMk/>
          <pc:sldMk cId="1614788400" sldId="276"/>
        </pc:sldMkLst>
      </pc:sldChg>
      <pc:sldChg chg="add">
        <pc:chgData name="Sub Marine Stars" userId="662e27be-11e9-4263-9c52-64945866657e" providerId="ADAL" clId="{45ACD6A9-60CC-4954-988E-8B6E04A2A4F5}" dt="2021-11-29T20:33:38.834" v="1759"/>
        <pc:sldMkLst>
          <pc:docMk/>
          <pc:sldMk cId="1339684827" sldId="300"/>
        </pc:sldMkLst>
      </pc:sldChg>
      <pc:sldChg chg="del">
        <pc:chgData name="Sub Marine Stars" userId="662e27be-11e9-4263-9c52-64945866657e" providerId="ADAL" clId="{45ACD6A9-60CC-4954-988E-8B6E04A2A4F5}" dt="2021-11-29T20:33:29.503" v="1758" actId="2696"/>
        <pc:sldMkLst>
          <pc:docMk/>
          <pc:sldMk cId="3775937192" sldId="300"/>
        </pc:sldMkLst>
      </pc:sldChg>
      <pc:sldChg chg="modSp del mod">
        <pc:chgData name="Sub Marine Stars" userId="662e27be-11e9-4263-9c52-64945866657e" providerId="ADAL" clId="{45ACD6A9-60CC-4954-988E-8B6E04A2A4F5}" dt="2021-11-29T20:33:29.503" v="1758" actId="2696"/>
        <pc:sldMkLst>
          <pc:docMk/>
          <pc:sldMk cId="1782160756" sldId="303"/>
        </pc:sldMkLst>
        <pc:spChg chg="mod">
          <ac:chgData name="Sub Marine Stars" userId="662e27be-11e9-4263-9c52-64945866657e" providerId="ADAL" clId="{45ACD6A9-60CC-4954-988E-8B6E04A2A4F5}" dt="2021-11-29T20:32:12.724" v="1755" actId="20577"/>
          <ac:spMkLst>
            <pc:docMk/>
            <pc:sldMk cId="1782160756" sldId="303"/>
            <ac:spMk id="23" creationId="{BE6E6407-F022-4B5C-9212-F0F7C583BD79}"/>
          </ac:spMkLst>
        </pc:spChg>
      </pc:sldChg>
      <pc:sldChg chg="add">
        <pc:chgData name="Sub Marine Stars" userId="662e27be-11e9-4263-9c52-64945866657e" providerId="ADAL" clId="{45ACD6A9-60CC-4954-988E-8B6E04A2A4F5}" dt="2021-11-29T20:33:38.834" v="1759"/>
        <pc:sldMkLst>
          <pc:docMk/>
          <pc:sldMk cId="3685866876" sldId="303"/>
        </pc:sldMkLst>
      </pc:sldChg>
      <pc:sldChg chg="del">
        <pc:chgData name="Sub Marine Stars" userId="662e27be-11e9-4263-9c52-64945866657e" providerId="ADAL" clId="{45ACD6A9-60CC-4954-988E-8B6E04A2A4F5}" dt="2021-11-29T20:32:45.162" v="1756" actId="47"/>
        <pc:sldMkLst>
          <pc:docMk/>
          <pc:sldMk cId="1008751004" sldId="336"/>
        </pc:sldMkLst>
      </pc:sldChg>
      <pc:sldChg chg="modSp mod">
        <pc:chgData name="Sub Marine Stars" userId="662e27be-11e9-4263-9c52-64945866657e" providerId="ADAL" clId="{45ACD6A9-60CC-4954-988E-8B6E04A2A4F5}" dt="2021-11-30T20:42:29.993" v="2393" actId="12"/>
        <pc:sldMkLst>
          <pc:docMk/>
          <pc:sldMk cId="2819764644" sldId="348"/>
        </pc:sldMkLst>
        <pc:spChg chg="mod">
          <ac:chgData name="Sub Marine Stars" userId="662e27be-11e9-4263-9c52-64945866657e" providerId="ADAL" clId="{45ACD6A9-60CC-4954-988E-8B6E04A2A4F5}" dt="2021-11-30T20:42:29.993" v="2393" actId="12"/>
          <ac:spMkLst>
            <pc:docMk/>
            <pc:sldMk cId="2819764644" sldId="348"/>
            <ac:spMk id="3" creationId="{8375FD6E-BD44-4694-9D34-47ACAD7A09B8}"/>
          </ac:spMkLst>
        </pc:spChg>
      </pc:sldChg>
      <pc:sldChg chg="addSp delSp modSp del mod ord">
        <pc:chgData name="Sub Marine Stars" userId="662e27be-11e9-4263-9c52-64945866657e" providerId="ADAL" clId="{45ACD6A9-60CC-4954-988E-8B6E04A2A4F5}" dt="2021-11-30T20:41:35.794" v="2390" actId="47"/>
        <pc:sldMkLst>
          <pc:docMk/>
          <pc:sldMk cId="2330049957" sldId="349"/>
        </pc:sldMkLst>
        <pc:spChg chg="mod">
          <ac:chgData name="Sub Marine Stars" userId="662e27be-11e9-4263-9c52-64945866657e" providerId="ADAL" clId="{45ACD6A9-60CC-4954-988E-8B6E04A2A4F5}" dt="2021-11-29T20:31:04.594" v="1720" actId="20577"/>
          <ac:spMkLst>
            <pc:docMk/>
            <pc:sldMk cId="2330049957" sldId="349"/>
            <ac:spMk id="3" creationId="{B318C4F5-22A1-466A-90F5-7E06F966E51F}"/>
          </ac:spMkLst>
        </pc:spChg>
        <pc:picChg chg="add del mod">
          <ac:chgData name="Sub Marine Stars" userId="662e27be-11e9-4263-9c52-64945866657e" providerId="ADAL" clId="{45ACD6A9-60CC-4954-988E-8B6E04A2A4F5}" dt="2021-11-30T20:40:59.094" v="2382" actId="21"/>
          <ac:picMkLst>
            <pc:docMk/>
            <pc:sldMk cId="2330049957" sldId="349"/>
            <ac:picMk id="8" creationId="{218DB7EA-464D-46A6-83A4-F94759B50DB5}"/>
          </ac:picMkLst>
        </pc:picChg>
      </pc:sldChg>
      <pc:sldChg chg="addSp modSp add mod ord">
        <pc:chgData name="Sub Marine Stars" userId="662e27be-11e9-4263-9c52-64945866657e" providerId="ADAL" clId="{45ACD6A9-60CC-4954-988E-8B6E04A2A4F5}" dt="2021-12-06T21:01:32.770" v="2493" actId="12"/>
        <pc:sldMkLst>
          <pc:docMk/>
          <pc:sldMk cId="3746829748" sldId="350"/>
        </pc:sldMkLst>
        <pc:spChg chg="mod">
          <ac:chgData name="Sub Marine Stars" userId="662e27be-11e9-4263-9c52-64945866657e" providerId="ADAL" clId="{45ACD6A9-60CC-4954-988E-8B6E04A2A4F5}" dt="2021-11-29T20:17:15.486" v="317" actId="6549"/>
          <ac:spMkLst>
            <pc:docMk/>
            <pc:sldMk cId="3746829748" sldId="350"/>
            <ac:spMk id="2" creationId="{B8CEDE8F-7711-4545-B909-22877E0E0EB5}"/>
          </ac:spMkLst>
        </pc:spChg>
        <pc:spChg chg="mod">
          <ac:chgData name="Sub Marine Stars" userId="662e27be-11e9-4263-9c52-64945866657e" providerId="ADAL" clId="{45ACD6A9-60CC-4954-988E-8B6E04A2A4F5}" dt="2021-12-06T21:01:32.770" v="2493" actId="12"/>
          <ac:spMkLst>
            <pc:docMk/>
            <pc:sldMk cId="3746829748" sldId="350"/>
            <ac:spMk id="3" creationId="{8375FD6E-BD44-4694-9D34-47ACAD7A09B8}"/>
          </ac:spMkLst>
        </pc:spChg>
        <pc:picChg chg="add mod">
          <ac:chgData name="Sub Marine Stars" userId="662e27be-11e9-4263-9c52-64945866657e" providerId="ADAL" clId="{45ACD6A9-60CC-4954-988E-8B6E04A2A4F5}" dt="2021-11-29T20:35:40.767" v="1765" actId="1076"/>
          <ac:picMkLst>
            <pc:docMk/>
            <pc:sldMk cId="3746829748" sldId="350"/>
            <ac:picMk id="8" creationId="{B8CB6753-4319-4DA5-A577-99654A1A47AD}"/>
          </ac:picMkLst>
        </pc:picChg>
      </pc:sldChg>
      <pc:sldChg chg="addSp delSp modSp new mod chgLayout">
        <pc:chgData name="Sub Marine Stars" userId="662e27be-11e9-4263-9c52-64945866657e" providerId="ADAL" clId="{45ACD6A9-60CC-4954-988E-8B6E04A2A4F5}" dt="2021-12-06T21:12:22.743" v="2536" actId="20577"/>
        <pc:sldMkLst>
          <pc:docMk/>
          <pc:sldMk cId="2138290145" sldId="351"/>
        </pc:sldMkLst>
        <pc:spChg chg="mod ord">
          <ac:chgData name="Sub Marine Stars" userId="662e27be-11e9-4263-9c52-64945866657e" providerId="ADAL" clId="{45ACD6A9-60CC-4954-988E-8B6E04A2A4F5}" dt="2021-11-29T20:24:33.262" v="1124" actId="20577"/>
          <ac:spMkLst>
            <pc:docMk/>
            <pc:sldMk cId="2138290145" sldId="351"/>
            <ac:spMk id="2" creationId="{1359B2A1-A8EC-4283-8197-2D68B2553E4A}"/>
          </ac:spMkLst>
        </pc:spChg>
        <pc:spChg chg="mod ord">
          <ac:chgData name="Sub Marine Stars" userId="662e27be-11e9-4263-9c52-64945866657e" providerId="ADAL" clId="{45ACD6A9-60CC-4954-988E-8B6E04A2A4F5}" dt="2021-12-06T21:12:22.743" v="2536" actId="20577"/>
          <ac:spMkLst>
            <pc:docMk/>
            <pc:sldMk cId="2138290145" sldId="351"/>
            <ac:spMk id="3" creationId="{4644F86A-35DB-47A9-8905-5C896C5C803F}"/>
          </ac:spMkLst>
        </pc:spChg>
        <pc:spChg chg="mod or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4" creationId="{09AB6F97-17E8-4FEA-A066-A3A7EA75C4DF}"/>
          </ac:spMkLst>
        </pc:spChg>
        <pc:spChg chg="mod or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5" creationId="{0FCD5C93-9782-48EE-A5C5-9F1FADB988DD}"/>
          </ac:spMkLst>
        </pc:spChg>
        <pc:spChg chg="mod or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6" creationId="{6791184A-9D24-41D8-A06B-6B5984AB8A2C}"/>
          </ac:spMkLst>
        </pc:spChg>
        <pc:spChg chg="add del mo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7" creationId="{61D4D4C8-D4B2-4547-A8BF-39D1059AA8B3}"/>
          </ac:spMkLst>
        </pc:spChg>
        <pc:spChg chg="add del mo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8" creationId="{4FC85A90-3C92-444F-BACA-647F5B992AB2}"/>
          </ac:spMkLst>
        </pc:spChg>
        <pc:spChg chg="add del mo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9" creationId="{780C5906-5943-4FC4-B649-4879E91CDBCE}"/>
          </ac:spMkLst>
        </pc:spChg>
        <pc:spChg chg="add del mo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10" creationId="{36B39A23-1A23-4038-BD2B-812DC911250D}"/>
          </ac:spMkLst>
        </pc:spChg>
        <pc:spChg chg="add del mod">
          <ac:chgData name="Sub Marine Stars" userId="662e27be-11e9-4263-9c52-64945866657e" providerId="ADAL" clId="{45ACD6A9-60CC-4954-988E-8B6E04A2A4F5}" dt="2021-11-29T20:22:11.095" v="881" actId="6264"/>
          <ac:spMkLst>
            <pc:docMk/>
            <pc:sldMk cId="2138290145" sldId="351"/>
            <ac:spMk id="11" creationId="{EBC5B55B-B356-41F9-99A9-C0222D71DD17}"/>
          </ac:spMkLst>
        </pc:spChg>
      </pc:sldChg>
      <pc:sldChg chg="modSp add mod ord">
        <pc:chgData name="Sub Marine Stars" userId="662e27be-11e9-4263-9c52-64945866657e" providerId="ADAL" clId="{45ACD6A9-60CC-4954-988E-8B6E04A2A4F5}" dt="2021-12-06T21:12:54.956" v="2566" actId="20577"/>
        <pc:sldMkLst>
          <pc:docMk/>
          <pc:sldMk cId="3217603065" sldId="352"/>
        </pc:sldMkLst>
        <pc:spChg chg="mod">
          <ac:chgData name="Sub Marine Stars" userId="662e27be-11e9-4263-9c52-64945866657e" providerId="ADAL" clId="{45ACD6A9-60CC-4954-988E-8B6E04A2A4F5}" dt="2021-11-29T20:30:16.924" v="1635" actId="20577"/>
          <ac:spMkLst>
            <pc:docMk/>
            <pc:sldMk cId="3217603065" sldId="352"/>
            <ac:spMk id="2" creationId="{1359B2A1-A8EC-4283-8197-2D68B2553E4A}"/>
          </ac:spMkLst>
        </pc:spChg>
        <pc:spChg chg="mod">
          <ac:chgData name="Sub Marine Stars" userId="662e27be-11e9-4263-9c52-64945866657e" providerId="ADAL" clId="{45ACD6A9-60CC-4954-988E-8B6E04A2A4F5}" dt="2021-12-06T21:12:54.956" v="2566" actId="20577"/>
          <ac:spMkLst>
            <pc:docMk/>
            <pc:sldMk cId="3217603065" sldId="352"/>
            <ac:spMk id="3" creationId="{4644F86A-35DB-47A9-8905-5C896C5C803F}"/>
          </ac:spMkLst>
        </pc:spChg>
      </pc:sldChg>
      <pc:sldChg chg="modSp add mod ord">
        <pc:chgData name="Sub Marine Stars" userId="662e27be-11e9-4263-9c52-64945866657e" providerId="ADAL" clId="{45ACD6A9-60CC-4954-988E-8B6E04A2A4F5}" dt="2021-11-29T20:44:54.058" v="1921"/>
        <pc:sldMkLst>
          <pc:docMk/>
          <pc:sldMk cId="19002528" sldId="353"/>
        </pc:sldMkLst>
        <pc:spChg chg="mod">
          <ac:chgData name="Sub Marine Stars" userId="662e27be-11e9-4263-9c52-64945866657e" providerId="ADAL" clId="{45ACD6A9-60CC-4954-988E-8B6E04A2A4F5}" dt="2021-11-29T20:26:04.238" v="1185" actId="20577"/>
          <ac:spMkLst>
            <pc:docMk/>
            <pc:sldMk cId="19002528" sldId="353"/>
            <ac:spMk id="2" creationId="{1359B2A1-A8EC-4283-8197-2D68B2553E4A}"/>
          </ac:spMkLst>
        </pc:spChg>
        <pc:spChg chg="mod">
          <ac:chgData name="Sub Marine Stars" userId="662e27be-11e9-4263-9c52-64945866657e" providerId="ADAL" clId="{45ACD6A9-60CC-4954-988E-8B6E04A2A4F5}" dt="2021-11-29T20:29:24.214" v="1527" actId="6549"/>
          <ac:spMkLst>
            <pc:docMk/>
            <pc:sldMk cId="19002528" sldId="353"/>
            <ac:spMk id="3" creationId="{4644F86A-35DB-47A9-8905-5C896C5C803F}"/>
          </ac:spMkLst>
        </pc:spChg>
      </pc:sldChg>
      <pc:sldChg chg="modSp add mod ord">
        <pc:chgData name="Sub Marine Stars" userId="662e27be-11e9-4263-9c52-64945866657e" providerId="ADAL" clId="{45ACD6A9-60CC-4954-988E-8B6E04A2A4F5}" dt="2021-12-06T21:11:57.560" v="2521" actId="20577"/>
        <pc:sldMkLst>
          <pc:docMk/>
          <pc:sldMk cId="734898591" sldId="354"/>
        </pc:sldMkLst>
        <pc:spChg chg="mod">
          <ac:chgData name="Sub Marine Stars" userId="662e27be-11e9-4263-9c52-64945866657e" providerId="ADAL" clId="{45ACD6A9-60CC-4954-988E-8B6E04A2A4F5}" dt="2021-11-29T20:25:00.233" v="1174" actId="20577"/>
          <ac:spMkLst>
            <pc:docMk/>
            <pc:sldMk cId="734898591" sldId="354"/>
            <ac:spMk id="2" creationId="{1359B2A1-A8EC-4283-8197-2D68B2553E4A}"/>
          </ac:spMkLst>
        </pc:spChg>
        <pc:spChg chg="mod">
          <ac:chgData name="Sub Marine Stars" userId="662e27be-11e9-4263-9c52-64945866657e" providerId="ADAL" clId="{45ACD6A9-60CC-4954-988E-8B6E04A2A4F5}" dt="2021-12-06T21:11:57.560" v="2521" actId="20577"/>
          <ac:spMkLst>
            <pc:docMk/>
            <pc:sldMk cId="734898591" sldId="354"/>
            <ac:spMk id="3" creationId="{4644F86A-35DB-47A9-8905-5C896C5C803F}"/>
          </ac:spMkLst>
        </pc:spChg>
      </pc:sldChg>
      <pc:sldChg chg="modSp add mod">
        <pc:chgData name="Sub Marine Stars" userId="662e27be-11e9-4263-9c52-64945866657e" providerId="ADAL" clId="{45ACD6A9-60CC-4954-988E-8B6E04A2A4F5}" dt="2021-12-06T21:12:38.101" v="2551" actId="20577"/>
        <pc:sldMkLst>
          <pc:docMk/>
          <pc:sldMk cId="2526629634" sldId="355"/>
        </pc:sldMkLst>
        <pc:spChg chg="mod">
          <ac:chgData name="Sub Marine Stars" userId="662e27be-11e9-4263-9c52-64945866657e" providerId="ADAL" clId="{45ACD6A9-60CC-4954-988E-8B6E04A2A4F5}" dt="2021-11-29T20:24:40.756" v="1125" actId="20577"/>
          <ac:spMkLst>
            <pc:docMk/>
            <pc:sldMk cId="2526629634" sldId="355"/>
            <ac:spMk id="2" creationId="{1359B2A1-A8EC-4283-8197-2D68B2553E4A}"/>
          </ac:spMkLst>
        </pc:spChg>
        <pc:spChg chg="mod">
          <ac:chgData name="Sub Marine Stars" userId="662e27be-11e9-4263-9c52-64945866657e" providerId="ADAL" clId="{45ACD6A9-60CC-4954-988E-8B6E04A2A4F5}" dt="2021-12-06T21:12:38.101" v="2551" actId="20577"/>
          <ac:spMkLst>
            <pc:docMk/>
            <pc:sldMk cId="2526629634" sldId="355"/>
            <ac:spMk id="3" creationId="{4644F86A-35DB-47A9-8905-5C896C5C803F}"/>
          </ac:spMkLst>
        </pc:spChg>
      </pc:sldChg>
      <pc:sldChg chg="modSp add del mod ord">
        <pc:chgData name="Sub Marine Stars" userId="662e27be-11e9-4263-9c52-64945866657e" providerId="ADAL" clId="{45ACD6A9-60CC-4954-988E-8B6E04A2A4F5}" dt="2021-11-29T20:40:43.812" v="1837" actId="47"/>
        <pc:sldMkLst>
          <pc:docMk/>
          <pc:sldMk cId="568743042" sldId="356"/>
        </pc:sldMkLst>
        <pc:spChg chg="mod">
          <ac:chgData name="Sub Marine Stars" userId="662e27be-11e9-4263-9c52-64945866657e" providerId="ADAL" clId="{45ACD6A9-60CC-4954-988E-8B6E04A2A4F5}" dt="2021-11-29T20:39:17.740" v="1830" actId="207"/>
          <ac:spMkLst>
            <pc:docMk/>
            <pc:sldMk cId="568743042" sldId="356"/>
            <ac:spMk id="3" creationId="{8375FD6E-BD44-4694-9D34-47ACAD7A09B8}"/>
          </ac:spMkLst>
        </pc:spChg>
      </pc:sldChg>
      <pc:sldChg chg="addSp delSp modSp new del mod modClrScheme chgLayout">
        <pc:chgData name="Sub Marine Stars" userId="662e27be-11e9-4263-9c52-64945866657e" providerId="ADAL" clId="{45ACD6A9-60CC-4954-988E-8B6E04A2A4F5}" dt="2021-11-30T20:27:33.204" v="2346" actId="47"/>
        <pc:sldMkLst>
          <pc:docMk/>
          <pc:sldMk cId="791869513" sldId="357"/>
        </pc:sldMkLst>
        <pc:spChg chg="mod">
          <ac:chgData name="Sub Marine Stars" userId="662e27be-11e9-4263-9c52-64945866657e" providerId="ADAL" clId="{45ACD6A9-60CC-4954-988E-8B6E04A2A4F5}" dt="2021-11-29T20:40:36.858" v="1835" actId="26606"/>
          <ac:spMkLst>
            <pc:docMk/>
            <pc:sldMk cId="791869513" sldId="357"/>
            <ac:spMk id="2" creationId="{216513AA-F50B-4C37-8308-A2AF8CD9ABC1}"/>
          </ac:spMkLst>
        </pc:spChg>
        <pc:spChg chg="mod">
          <ac:chgData name="Sub Marine Stars" userId="662e27be-11e9-4263-9c52-64945866657e" providerId="ADAL" clId="{45ACD6A9-60CC-4954-988E-8B6E04A2A4F5}" dt="2021-11-29T20:40:36.858" v="1835" actId="26606"/>
          <ac:spMkLst>
            <pc:docMk/>
            <pc:sldMk cId="791869513" sldId="357"/>
            <ac:spMk id="3" creationId="{E4F6A7B2-120B-419E-A613-A29B246F5698}"/>
          </ac:spMkLst>
        </pc:spChg>
        <pc:spChg chg="mod">
          <ac:chgData name="Sub Marine Stars" userId="662e27be-11e9-4263-9c52-64945866657e" providerId="ADAL" clId="{45ACD6A9-60CC-4954-988E-8B6E04A2A4F5}" dt="2021-11-29T20:40:36.858" v="1835" actId="26606"/>
          <ac:spMkLst>
            <pc:docMk/>
            <pc:sldMk cId="791869513" sldId="357"/>
            <ac:spMk id="4" creationId="{A9EF74C8-16CF-47D0-8785-3DDEA2AD2225}"/>
          </ac:spMkLst>
        </pc:spChg>
        <pc:spChg chg="add mod">
          <ac:chgData name="Sub Marine Stars" userId="662e27be-11e9-4263-9c52-64945866657e" providerId="ADAL" clId="{45ACD6A9-60CC-4954-988E-8B6E04A2A4F5}" dt="2021-11-29T20:41:18.745" v="1867" actId="14100"/>
          <ac:spMkLst>
            <pc:docMk/>
            <pc:sldMk cId="791869513" sldId="357"/>
            <ac:spMk id="12" creationId="{2576A47C-B341-4E44-AD65-961101ED2E38}"/>
          </ac:spMkLst>
        </pc:spChg>
        <pc:spChg chg="add del mod">
          <ac:chgData name="Sub Marine Stars" userId="662e27be-11e9-4263-9c52-64945866657e" providerId="ADAL" clId="{45ACD6A9-60CC-4954-988E-8B6E04A2A4F5}" dt="2021-11-29T20:41:24.868" v="1868" actId="478"/>
          <ac:spMkLst>
            <pc:docMk/>
            <pc:sldMk cId="791869513" sldId="357"/>
            <ac:spMk id="14" creationId="{0C903534-D13B-4133-8CC7-8329D7EDC221}"/>
          </ac:spMkLst>
        </pc:spChg>
        <pc:picChg chg="add del mod">
          <ac:chgData name="Sub Marine Stars" userId="662e27be-11e9-4263-9c52-64945866657e" providerId="ADAL" clId="{45ACD6A9-60CC-4954-988E-8B6E04A2A4F5}" dt="2021-11-29T20:39:45.186" v="1833" actId="478"/>
          <ac:picMkLst>
            <pc:docMk/>
            <pc:sldMk cId="791869513" sldId="357"/>
            <ac:picMk id="5" creationId="{EE85CE33-7432-418C-B7D8-5D14D10A5A71}"/>
          </ac:picMkLst>
        </pc:picChg>
        <pc:picChg chg="add mod ord">
          <ac:chgData name="Sub Marine Stars" userId="662e27be-11e9-4263-9c52-64945866657e" providerId="ADAL" clId="{45ACD6A9-60CC-4954-988E-8B6E04A2A4F5}" dt="2021-11-29T20:40:39.499" v="1836" actId="27614"/>
          <ac:picMkLst>
            <pc:docMk/>
            <pc:sldMk cId="791869513" sldId="357"/>
            <ac:picMk id="7" creationId="{FCA7D276-EC01-43CE-A2E7-3276E0FF0BA2}"/>
          </ac:picMkLst>
        </pc:picChg>
      </pc:sldChg>
      <pc:sldChg chg="addSp delSp modSp add del mod">
        <pc:chgData name="Sub Marine Stars" userId="662e27be-11e9-4263-9c52-64945866657e" providerId="ADAL" clId="{45ACD6A9-60CC-4954-988E-8B6E04A2A4F5}" dt="2021-11-30T20:41:36.849" v="2391" actId="47"/>
        <pc:sldMkLst>
          <pc:docMk/>
          <pc:sldMk cId="1486599867" sldId="358"/>
        </pc:sldMkLst>
        <pc:spChg chg="mod">
          <ac:chgData name="Sub Marine Stars" userId="662e27be-11e9-4263-9c52-64945866657e" providerId="ADAL" clId="{45ACD6A9-60CC-4954-988E-8B6E04A2A4F5}" dt="2021-11-29T20:43:48.825" v="1918" actId="26606"/>
          <ac:spMkLst>
            <pc:docMk/>
            <pc:sldMk cId="1486599867" sldId="358"/>
            <ac:spMk id="12" creationId="{2576A47C-B341-4E44-AD65-961101ED2E38}"/>
          </ac:spMkLst>
        </pc:spChg>
        <pc:spChg chg="add del">
          <ac:chgData name="Sub Marine Stars" userId="662e27be-11e9-4263-9c52-64945866657e" providerId="ADAL" clId="{45ACD6A9-60CC-4954-988E-8B6E04A2A4F5}" dt="2021-11-29T20:43:51.630" v="1919" actId="478"/>
          <ac:spMkLst>
            <pc:docMk/>
            <pc:sldMk cId="1486599867" sldId="358"/>
            <ac:spMk id="17" creationId="{1173BF94-5BD8-4FA0-8DA1-805CEADCB16D}"/>
          </ac:spMkLst>
        </pc:spChg>
        <pc:picChg chg="add del mod ord">
          <ac:chgData name="Sub Marine Stars" userId="662e27be-11e9-4263-9c52-64945866657e" providerId="ADAL" clId="{45ACD6A9-60CC-4954-988E-8B6E04A2A4F5}" dt="2021-11-30T20:41:30.825" v="2388" actId="21"/>
          <ac:picMkLst>
            <pc:docMk/>
            <pc:sldMk cId="1486599867" sldId="358"/>
            <ac:picMk id="6" creationId="{0AE1DC8A-2CC4-48F0-A334-A2215F3C0427}"/>
          </ac:picMkLst>
        </pc:picChg>
        <pc:picChg chg="del mod">
          <ac:chgData name="Sub Marine Stars" userId="662e27be-11e9-4263-9c52-64945866657e" providerId="ADAL" clId="{45ACD6A9-60CC-4954-988E-8B6E04A2A4F5}" dt="2021-11-29T20:43:03.478" v="1916" actId="478"/>
          <ac:picMkLst>
            <pc:docMk/>
            <pc:sldMk cId="1486599867" sldId="358"/>
            <ac:picMk id="7" creationId="{FCA7D276-EC01-43CE-A2E7-3276E0FF0BA2}"/>
          </ac:picMkLst>
        </pc:picChg>
      </pc:sldChg>
      <pc:sldChg chg="modSp add mod ord">
        <pc:chgData name="Sub Marine Stars" userId="662e27be-11e9-4263-9c52-64945866657e" providerId="ADAL" clId="{45ACD6A9-60CC-4954-988E-8B6E04A2A4F5}" dt="2021-11-30T20:44:44.093" v="2407" actId="12"/>
        <pc:sldMkLst>
          <pc:docMk/>
          <pc:sldMk cId="1399742657" sldId="359"/>
        </pc:sldMkLst>
        <pc:spChg chg="mod">
          <ac:chgData name="Sub Marine Stars" userId="662e27be-11e9-4263-9c52-64945866657e" providerId="ADAL" clId="{45ACD6A9-60CC-4954-988E-8B6E04A2A4F5}" dt="2021-11-30T20:44:44.093" v="2407" actId="12"/>
          <ac:spMkLst>
            <pc:docMk/>
            <pc:sldMk cId="1399742657" sldId="359"/>
            <ac:spMk id="3" creationId="{8375FD6E-BD44-4694-9D34-47ACAD7A09B8}"/>
          </ac:spMkLst>
        </pc:spChg>
      </pc:sldChg>
      <pc:sldChg chg="addSp delSp modSp add mod ord">
        <pc:chgData name="Sub Marine Stars" userId="662e27be-11e9-4263-9c52-64945866657e" providerId="ADAL" clId="{45ACD6A9-60CC-4954-988E-8B6E04A2A4F5}" dt="2021-11-30T20:45:11.797" v="2409"/>
        <pc:sldMkLst>
          <pc:docMk/>
          <pc:sldMk cId="3202393268" sldId="360"/>
        </pc:sldMkLst>
        <pc:spChg chg="mod">
          <ac:chgData name="Sub Marine Stars" userId="662e27be-11e9-4263-9c52-64945866657e" providerId="ADAL" clId="{45ACD6A9-60CC-4954-988E-8B6E04A2A4F5}" dt="2021-11-29T20:48:43.572" v="1963" actId="6549"/>
          <ac:spMkLst>
            <pc:docMk/>
            <pc:sldMk cId="3202393268" sldId="360"/>
            <ac:spMk id="2" creationId="{1359B2A1-A8EC-4283-8197-2D68B2553E4A}"/>
          </ac:spMkLst>
        </pc:spChg>
        <pc:spChg chg="mod">
          <ac:chgData name="Sub Marine Stars" userId="662e27be-11e9-4263-9c52-64945866657e" providerId="ADAL" clId="{45ACD6A9-60CC-4954-988E-8B6E04A2A4F5}" dt="2021-11-29T20:51:10.701" v="2283" actId="20577"/>
          <ac:spMkLst>
            <pc:docMk/>
            <pc:sldMk cId="3202393268" sldId="360"/>
            <ac:spMk id="3" creationId="{4644F86A-35DB-47A9-8905-5C896C5C803F}"/>
          </ac:spMkLst>
        </pc:spChg>
        <pc:picChg chg="add del">
          <ac:chgData name="Sub Marine Stars" userId="662e27be-11e9-4263-9c52-64945866657e" providerId="ADAL" clId="{45ACD6A9-60CC-4954-988E-8B6E04A2A4F5}" dt="2021-11-29T20:49:32.465" v="2063" actId="478"/>
          <ac:picMkLst>
            <pc:docMk/>
            <pc:sldMk cId="3202393268" sldId="360"/>
            <ac:picMk id="8" creationId="{AAA323D4-0CC5-4157-B72E-E1117B43BBB8}"/>
          </ac:picMkLst>
        </pc:picChg>
      </pc:sldChg>
      <pc:sldChg chg="modSp add del mod ord">
        <pc:chgData name="Sub Marine Stars" userId="662e27be-11e9-4263-9c52-64945866657e" providerId="ADAL" clId="{45ACD6A9-60CC-4954-988E-8B6E04A2A4F5}" dt="2021-11-30T20:45:51.845" v="2415" actId="47"/>
        <pc:sldMkLst>
          <pc:docMk/>
          <pc:sldMk cId="3432627859" sldId="361"/>
        </pc:sldMkLst>
        <pc:spChg chg="mod">
          <ac:chgData name="Sub Marine Stars" userId="662e27be-11e9-4263-9c52-64945866657e" providerId="ADAL" clId="{45ACD6A9-60CC-4954-988E-8B6E04A2A4F5}" dt="2021-11-29T20:51:42.293" v="2288" actId="108"/>
          <ac:spMkLst>
            <pc:docMk/>
            <pc:sldMk cId="3432627859" sldId="361"/>
            <ac:spMk id="3" creationId="{8375FD6E-BD44-4694-9D34-47ACAD7A09B8}"/>
          </ac:spMkLst>
        </pc:spChg>
      </pc:sldChg>
      <pc:sldChg chg="del">
        <pc:chgData name="Sub Marine Stars" userId="662e27be-11e9-4263-9c52-64945866657e" providerId="ADAL" clId="{45ACD6A9-60CC-4954-988E-8B6E04A2A4F5}" dt="2021-11-30T20:27:34.811" v="2347" actId="47"/>
        <pc:sldMkLst>
          <pc:docMk/>
          <pc:sldMk cId="841477466" sldId="362"/>
        </pc:sldMkLst>
      </pc:sldChg>
      <pc:sldChg chg="modSp add del mod">
        <pc:chgData name="Sub Marine Stars" userId="662e27be-11e9-4263-9c52-64945866657e" providerId="ADAL" clId="{45ACD6A9-60CC-4954-988E-8B6E04A2A4F5}" dt="2021-11-30T20:26:54.906" v="2342" actId="2696"/>
        <pc:sldMkLst>
          <pc:docMk/>
          <pc:sldMk cId="116397180" sldId="363"/>
        </pc:sldMkLst>
        <pc:spChg chg="mod">
          <ac:chgData name="Sub Marine Stars" userId="662e27be-11e9-4263-9c52-64945866657e" providerId="ADAL" clId="{45ACD6A9-60CC-4954-988E-8B6E04A2A4F5}" dt="2021-11-30T20:26:38.970" v="2341" actId="5793"/>
          <ac:spMkLst>
            <pc:docMk/>
            <pc:sldMk cId="116397180" sldId="363"/>
            <ac:spMk id="3" creationId="{8375FD6E-BD44-4694-9D34-47ACAD7A09B8}"/>
          </ac:spMkLst>
        </pc:spChg>
      </pc:sldChg>
      <pc:sldChg chg="addSp delSp modSp add mod ord">
        <pc:chgData name="Sub Marine Stars" userId="662e27be-11e9-4263-9c52-64945866657e" providerId="ADAL" clId="{45ACD6A9-60CC-4954-988E-8B6E04A2A4F5}" dt="2021-12-06T21:03:37.643" v="2504" actId="12"/>
        <pc:sldMkLst>
          <pc:docMk/>
          <pc:sldMk cId="2579326307" sldId="363"/>
        </pc:sldMkLst>
        <pc:spChg chg="mod">
          <ac:chgData name="Sub Marine Stars" userId="662e27be-11e9-4263-9c52-64945866657e" providerId="ADAL" clId="{45ACD6A9-60CC-4954-988E-8B6E04A2A4F5}" dt="2021-12-06T21:03:37.643" v="2504" actId="12"/>
          <ac:spMkLst>
            <pc:docMk/>
            <pc:sldMk cId="2579326307" sldId="363"/>
            <ac:spMk id="3" creationId="{8375FD6E-BD44-4694-9D34-47ACAD7A09B8}"/>
          </ac:spMkLst>
        </pc:spChg>
        <pc:picChg chg="del">
          <ac:chgData name="Sub Marine Stars" userId="662e27be-11e9-4263-9c52-64945866657e" providerId="ADAL" clId="{45ACD6A9-60CC-4954-988E-8B6E04A2A4F5}" dt="2021-11-30T20:30:26.841" v="2353" actId="478"/>
          <ac:picMkLst>
            <pc:docMk/>
            <pc:sldMk cId="2579326307" sldId="363"/>
            <ac:picMk id="8" creationId="{B8CB6753-4319-4DA5-A577-99654A1A47AD}"/>
          </ac:picMkLst>
        </pc:picChg>
        <pc:picChg chg="add mod">
          <ac:chgData name="Sub Marine Stars" userId="662e27be-11e9-4263-9c52-64945866657e" providerId="ADAL" clId="{45ACD6A9-60CC-4954-988E-8B6E04A2A4F5}" dt="2021-11-30T20:32:09.440" v="2355" actId="1076"/>
          <ac:picMkLst>
            <pc:docMk/>
            <pc:sldMk cId="2579326307" sldId="363"/>
            <ac:picMk id="9" creationId="{87F2AC90-D78E-4162-9875-951AA8CAE15F}"/>
          </ac:picMkLst>
        </pc:picChg>
      </pc:sldChg>
      <pc:sldChg chg="addSp delSp modSp add mod ord">
        <pc:chgData name="Sub Marine Stars" userId="662e27be-11e9-4263-9c52-64945866657e" providerId="ADAL" clId="{45ACD6A9-60CC-4954-988E-8B6E04A2A4F5}" dt="2021-12-06T21:02:59.174" v="2501" actId="12"/>
        <pc:sldMkLst>
          <pc:docMk/>
          <pc:sldMk cId="2578153370" sldId="364"/>
        </pc:sldMkLst>
        <pc:spChg chg="mod">
          <ac:chgData name="Sub Marine Stars" userId="662e27be-11e9-4263-9c52-64945866657e" providerId="ADAL" clId="{45ACD6A9-60CC-4954-988E-8B6E04A2A4F5}" dt="2021-12-06T21:02:59.174" v="2501" actId="12"/>
          <ac:spMkLst>
            <pc:docMk/>
            <pc:sldMk cId="2578153370" sldId="364"/>
            <ac:spMk id="3" creationId="{8375FD6E-BD44-4694-9D34-47ACAD7A09B8}"/>
          </ac:spMkLst>
        </pc:spChg>
        <pc:picChg chg="del">
          <ac:chgData name="Sub Marine Stars" userId="662e27be-11e9-4263-9c52-64945866657e" providerId="ADAL" clId="{45ACD6A9-60CC-4954-988E-8B6E04A2A4F5}" dt="2021-11-30T20:32:54.451" v="2356" actId="478"/>
          <ac:picMkLst>
            <pc:docMk/>
            <pc:sldMk cId="2578153370" sldId="364"/>
            <ac:picMk id="8" creationId="{B8CB6753-4319-4DA5-A577-99654A1A47AD}"/>
          </ac:picMkLst>
        </pc:picChg>
        <pc:picChg chg="add del mod">
          <ac:chgData name="Sub Marine Stars" userId="662e27be-11e9-4263-9c52-64945866657e" providerId="ADAL" clId="{45ACD6A9-60CC-4954-988E-8B6E04A2A4F5}" dt="2021-11-30T20:40:07.691" v="2380" actId="478"/>
          <ac:picMkLst>
            <pc:docMk/>
            <pc:sldMk cId="2578153370" sldId="364"/>
            <ac:picMk id="9" creationId="{D6A590A2-7E03-43F1-B286-047CC194DFA3}"/>
          </ac:picMkLst>
        </pc:picChg>
        <pc:picChg chg="add mod">
          <ac:chgData name="Sub Marine Stars" userId="662e27be-11e9-4263-9c52-64945866657e" providerId="ADAL" clId="{45ACD6A9-60CC-4954-988E-8B6E04A2A4F5}" dt="2021-11-30T20:41:08.055" v="2384" actId="1076"/>
          <ac:picMkLst>
            <pc:docMk/>
            <pc:sldMk cId="2578153370" sldId="364"/>
            <ac:picMk id="10" creationId="{34EE03EE-85D1-496E-A951-FB18A8F1EB5D}"/>
          </ac:picMkLst>
        </pc:picChg>
      </pc:sldChg>
      <pc:sldChg chg="addSp delSp modSp add mod">
        <pc:chgData name="Sub Marine Stars" userId="662e27be-11e9-4263-9c52-64945866657e" providerId="ADAL" clId="{45ACD6A9-60CC-4954-988E-8B6E04A2A4F5}" dt="2021-12-06T21:03:26.096" v="2503" actId="12"/>
        <pc:sldMkLst>
          <pc:docMk/>
          <pc:sldMk cId="1651456676" sldId="365"/>
        </pc:sldMkLst>
        <pc:spChg chg="mod">
          <ac:chgData name="Sub Marine Stars" userId="662e27be-11e9-4263-9c52-64945866657e" providerId="ADAL" clId="{45ACD6A9-60CC-4954-988E-8B6E04A2A4F5}" dt="2021-12-06T21:03:26.096" v="2503" actId="12"/>
          <ac:spMkLst>
            <pc:docMk/>
            <pc:sldMk cId="1651456676" sldId="365"/>
            <ac:spMk id="3" creationId="{8375FD6E-BD44-4694-9D34-47ACAD7A09B8}"/>
          </ac:spMkLst>
        </pc:spChg>
        <pc:picChg chg="add mod">
          <ac:chgData name="Sub Marine Stars" userId="662e27be-11e9-4263-9c52-64945866657e" providerId="ADAL" clId="{45ACD6A9-60CC-4954-988E-8B6E04A2A4F5}" dt="2021-11-30T20:33:43.975" v="2361"/>
          <ac:picMkLst>
            <pc:docMk/>
            <pc:sldMk cId="1651456676" sldId="365"/>
            <ac:picMk id="8" creationId="{A63DE544-E9F2-414E-838D-305B3B1C0177}"/>
          </ac:picMkLst>
        </pc:picChg>
        <pc:picChg chg="del">
          <ac:chgData name="Sub Marine Stars" userId="662e27be-11e9-4263-9c52-64945866657e" providerId="ADAL" clId="{45ACD6A9-60CC-4954-988E-8B6E04A2A4F5}" dt="2021-11-30T20:33:36.559" v="2360" actId="478"/>
          <ac:picMkLst>
            <pc:docMk/>
            <pc:sldMk cId="1651456676" sldId="365"/>
            <ac:picMk id="9" creationId="{87F2AC90-D78E-4162-9875-951AA8CAE15F}"/>
          </ac:picMkLst>
        </pc:picChg>
      </pc:sldChg>
      <pc:sldChg chg="add del ord">
        <pc:chgData name="Sub Marine Stars" userId="662e27be-11e9-4263-9c52-64945866657e" providerId="ADAL" clId="{45ACD6A9-60CC-4954-988E-8B6E04A2A4F5}" dt="2021-11-30T20:38:44.363" v="2372" actId="47"/>
        <pc:sldMkLst>
          <pc:docMk/>
          <pc:sldMk cId="1981083614" sldId="366"/>
        </pc:sldMkLst>
      </pc:sldChg>
      <pc:sldChg chg="delSp modSp add mod">
        <pc:chgData name="Sub Marine Stars" userId="662e27be-11e9-4263-9c52-64945866657e" providerId="ADAL" clId="{45ACD6A9-60CC-4954-988E-8B6E04A2A4F5}" dt="2021-12-06T21:03:12.912" v="2502" actId="12"/>
        <pc:sldMkLst>
          <pc:docMk/>
          <pc:sldMk cId="1157698655" sldId="367"/>
        </pc:sldMkLst>
        <pc:spChg chg="mod">
          <ac:chgData name="Sub Marine Stars" userId="662e27be-11e9-4263-9c52-64945866657e" providerId="ADAL" clId="{45ACD6A9-60CC-4954-988E-8B6E04A2A4F5}" dt="2021-12-06T21:03:12.912" v="2502" actId="12"/>
          <ac:spMkLst>
            <pc:docMk/>
            <pc:sldMk cId="1157698655" sldId="367"/>
            <ac:spMk id="3" creationId="{8375FD6E-BD44-4694-9D34-47ACAD7A09B8}"/>
          </ac:spMkLst>
        </pc:spChg>
        <pc:picChg chg="del">
          <ac:chgData name="Sub Marine Stars" userId="662e27be-11e9-4263-9c52-64945866657e" providerId="ADAL" clId="{45ACD6A9-60CC-4954-988E-8B6E04A2A4F5}" dt="2021-11-30T20:39:32.501" v="2377" actId="478"/>
          <ac:picMkLst>
            <pc:docMk/>
            <pc:sldMk cId="1157698655" sldId="367"/>
            <ac:picMk id="9" creationId="{D6A590A2-7E03-43F1-B286-047CC194DFA3}"/>
          </ac:picMkLst>
        </pc:picChg>
      </pc:sldChg>
      <pc:sldChg chg="addSp delSp modSp add mod">
        <pc:chgData name="Sub Marine Stars" userId="662e27be-11e9-4263-9c52-64945866657e" providerId="ADAL" clId="{45ACD6A9-60CC-4954-988E-8B6E04A2A4F5}" dt="2021-12-06T21:02:48.728" v="2500" actId="12"/>
        <pc:sldMkLst>
          <pc:docMk/>
          <pc:sldMk cId="446622125" sldId="368"/>
        </pc:sldMkLst>
        <pc:spChg chg="mod">
          <ac:chgData name="Sub Marine Stars" userId="662e27be-11e9-4263-9c52-64945866657e" providerId="ADAL" clId="{45ACD6A9-60CC-4954-988E-8B6E04A2A4F5}" dt="2021-12-06T21:02:48.728" v="2500" actId="12"/>
          <ac:spMkLst>
            <pc:docMk/>
            <pc:sldMk cId="446622125" sldId="368"/>
            <ac:spMk id="3" creationId="{8375FD6E-BD44-4694-9D34-47ACAD7A09B8}"/>
          </ac:spMkLst>
        </pc:spChg>
        <pc:picChg chg="add mod">
          <ac:chgData name="Sub Marine Stars" userId="662e27be-11e9-4263-9c52-64945866657e" providerId="ADAL" clId="{45ACD6A9-60CC-4954-988E-8B6E04A2A4F5}" dt="2021-11-30T20:41:33.422" v="2389"/>
          <ac:picMkLst>
            <pc:docMk/>
            <pc:sldMk cId="446622125" sldId="368"/>
            <ac:picMk id="8" creationId="{8D52AF55-E78B-477B-A806-C7825B661D09}"/>
          </ac:picMkLst>
        </pc:picChg>
        <pc:picChg chg="del">
          <ac:chgData name="Sub Marine Stars" userId="662e27be-11e9-4263-9c52-64945866657e" providerId="ADAL" clId="{45ACD6A9-60CC-4954-988E-8B6E04A2A4F5}" dt="2021-11-30T20:41:26.949" v="2387" actId="478"/>
          <ac:picMkLst>
            <pc:docMk/>
            <pc:sldMk cId="446622125" sldId="368"/>
            <ac:picMk id="9" creationId="{D6A590A2-7E03-43F1-B286-047CC194DFA3}"/>
          </ac:picMkLst>
        </pc:picChg>
      </pc:sldChg>
      <pc:sldChg chg="add del">
        <pc:chgData name="Sub Marine Stars" userId="662e27be-11e9-4263-9c52-64945866657e" providerId="ADAL" clId="{45ACD6A9-60CC-4954-988E-8B6E04A2A4F5}" dt="2021-11-30T20:40:53.773" v="2381" actId="47"/>
        <pc:sldMkLst>
          <pc:docMk/>
          <pc:sldMk cId="492952499" sldId="369"/>
        </pc:sldMkLst>
      </pc:sldChg>
      <pc:sldChg chg="modSp add mod ord">
        <pc:chgData name="Sub Marine Stars" userId="662e27be-11e9-4263-9c52-64945866657e" providerId="ADAL" clId="{45ACD6A9-60CC-4954-988E-8B6E04A2A4F5}" dt="2021-11-30T20:44:32.956" v="2406" actId="12"/>
        <pc:sldMkLst>
          <pc:docMk/>
          <pc:sldMk cId="3321364890" sldId="369"/>
        </pc:sldMkLst>
        <pc:spChg chg="mod">
          <ac:chgData name="Sub Marine Stars" userId="662e27be-11e9-4263-9c52-64945866657e" providerId="ADAL" clId="{45ACD6A9-60CC-4954-988E-8B6E04A2A4F5}" dt="2021-11-30T20:44:32.956" v="2406" actId="12"/>
          <ac:spMkLst>
            <pc:docMk/>
            <pc:sldMk cId="3321364890" sldId="369"/>
            <ac:spMk id="3" creationId="{8375FD6E-BD44-4694-9D34-47ACAD7A09B8}"/>
          </ac:spMkLst>
        </pc:spChg>
      </pc:sldChg>
      <pc:sldChg chg="addSp delSp modSp add mod">
        <pc:chgData name="Sub Marine Stars" userId="662e27be-11e9-4263-9c52-64945866657e" providerId="ADAL" clId="{45ACD6A9-60CC-4954-988E-8B6E04A2A4F5}" dt="2021-11-30T20:49:48.426" v="2486" actId="478"/>
        <pc:sldMkLst>
          <pc:docMk/>
          <pc:sldMk cId="1867027040" sldId="370"/>
        </pc:sldMkLst>
        <pc:spChg chg="mod">
          <ac:chgData name="Sub Marine Stars" userId="662e27be-11e9-4263-9c52-64945866657e" providerId="ADAL" clId="{45ACD6A9-60CC-4954-988E-8B6E04A2A4F5}" dt="2021-11-30T20:47:02.686" v="2475" actId="20577"/>
          <ac:spMkLst>
            <pc:docMk/>
            <pc:sldMk cId="1867027040" sldId="370"/>
            <ac:spMk id="3" creationId="{8375FD6E-BD44-4694-9D34-47ACAD7A09B8}"/>
          </ac:spMkLst>
        </pc:spChg>
        <pc:picChg chg="add del">
          <ac:chgData name="Sub Marine Stars" userId="662e27be-11e9-4263-9c52-64945866657e" providerId="ADAL" clId="{45ACD6A9-60CC-4954-988E-8B6E04A2A4F5}" dt="2021-11-30T20:49:48.426" v="2486" actId="478"/>
          <ac:picMkLst>
            <pc:docMk/>
            <pc:sldMk cId="1867027040" sldId="370"/>
            <ac:picMk id="8" creationId="{C29679BE-EFB5-40D1-907D-64593B12EDFE}"/>
          </ac:picMkLst>
        </pc:picChg>
      </pc:sldChg>
      <pc:sldChg chg="addSp delSp modSp add mod modClrScheme chgLayout">
        <pc:chgData name="Sub Marine Stars" userId="662e27be-11e9-4263-9c52-64945866657e" providerId="ADAL" clId="{45ACD6A9-60CC-4954-988E-8B6E04A2A4F5}" dt="2021-11-30T20:50:10.790" v="2490" actId="700"/>
        <pc:sldMkLst>
          <pc:docMk/>
          <pc:sldMk cId="2288858926" sldId="371"/>
        </pc:sldMkLst>
        <pc:spChg chg="mod ord">
          <ac:chgData name="Sub Marine Stars" userId="662e27be-11e9-4263-9c52-64945866657e" providerId="ADAL" clId="{45ACD6A9-60CC-4954-988E-8B6E04A2A4F5}" dt="2021-11-30T20:50:10.790" v="2490" actId="700"/>
          <ac:spMkLst>
            <pc:docMk/>
            <pc:sldMk cId="2288858926" sldId="371"/>
            <ac:spMk id="2" creationId="{B8CEDE8F-7711-4545-B909-22877E0E0EB5}"/>
          </ac:spMkLst>
        </pc:spChg>
        <pc:spChg chg="mod ord">
          <ac:chgData name="Sub Marine Stars" userId="662e27be-11e9-4263-9c52-64945866657e" providerId="ADAL" clId="{45ACD6A9-60CC-4954-988E-8B6E04A2A4F5}" dt="2021-11-30T20:50:10.790" v="2490" actId="700"/>
          <ac:spMkLst>
            <pc:docMk/>
            <pc:sldMk cId="2288858926" sldId="371"/>
            <ac:spMk id="3" creationId="{8375FD6E-BD44-4694-9D34-47ACAD7A09B8}"/>
          </ac:spMkLst>
        </pc:spChg>
        <pc:spChg chg="mod ord">
          <ac:chgData name="Sub Marine Stars" userId="662e27be-11e9-4263-9c52-64945866657e" providerId="ADAL" clId="{45ACD6A9-60CC-4954-988E-8B6E04A2A4F5}" dt="2021-11-30T20:50:10.790" v="2490" actId="700"/>
          <ac:spMkLst>
            <pc:docMk/>
            <pc:sldMk cId="2288858926" sldId="371"/>
            <ac:spMk id="4" creationId="{2AADB21F-593F-42C1-A309-2C2AAF47F250}"/>
          </ac:spMkLst>
        </pc:spChg>
        <pc:spChg chg="mod ord">
          <ac:chgData name="Sub Marine Stars" userId="662e27be-11e9-4263-9c52-64945866657e" providerId="ADAL" clId="{45ACD6A9-60CC-4954-988E-8B6E04A2A4F5}" dt="2021-11-30T20:50:10.790" v="2490" actId="700"/>
          <ac:spMkLst>
            <pc:docMk/>
            <pc:sldMk cId="2288858926" sldId="371"/>
            <ac:spMk id="5" creationId="{BD344155-72E8-458B-A6A9-44718F0AC5B1}"/>
          </ac:spMkLst>
        </pc:spChg>
        <pc:spChg chg="mod ord">
          <ac:chgData name="Sub Marine Stars" userId="662e27be-11e9-4263-9c52-64945866657e" providerId="ADAL" clId="{45ACD6A9-60CC-4954-988E-8B6E04A2A4F5}" dt="2021-11-30T20:50:10.790" v="2490" actId="700"/>
          <ac:spMkLst>
            <pc:docMk/>
            <pc:sldMk cId="2288858926" sldId="371"/>
            <ac:spMk id="6" creationId="{EF383215-50D4-416F-A8C5-52FB42A141EB}"/>
          </ac:spMkLst>
        </pc:spChg>
        <pc:spChg chg="add del mod">
          <ac:chgData name="Sub Marine Stars" userId="662e27be-11e9-4263-9c52-64945866657e" providerId="ADAL" clId="{45ACD6A9-60CC-4954-988E-8B6E04A2A4F5}" dt="2021-11-30T20:50:04.971" v="2489" actId="6264"/>
          <ac:spMkLst>
            <pc:docMk/>
            <pc:sldMk cId="2288858926" sldId="371"/>
            <ac:spMk id="9" creationId="{AB775D15-ACEE-4539-8943-6A2E714D1067}"/>
          </ac:spMkLst>
        </pc:spChg>
        <pc:spChg chg="add del mod">
          <ac:chgData name="Sub Marine Stars" userId="662e27be-11e9-4263-9c52-64945866657e" providerId="ADAL" clId="{45ACD6A9-60CC-4954-988E-8B6E04A2A4F5}" dt="2021-11-30T20:50:04.971" v="2489" actId="6264"/>
          <ac:spMkLst>
            <pc:docMk/>
            <pc:sldMk cId="2288858926" sldId="371"/>
            <ac:spMk id="10" creationId="{D0043FC4-8E59-4A14-A26F-3D7F9A58F465}"/>
          </ac:spMkLst>
        </pc:spChg>
        <pc:spChg chg="add del mod">
          <ac:chgData name="Sub Marine Stars" userId="662e27be-11e9-4263-9c52-64945866657e" providerId="ADAL" clId="{45ACD6A9-60CC-4954-988E-8B6E04A2A4F5}" dt="2021-11-30T20:50:04.971" v="2489" actId="6264"/>
          <ac:spMkLst>
            <pc:docMk/>
            <pc:sldMk cId="2288858926" sldId="371"/>
            <ac:spMk id="11" creationId="{CD61F5C3-B793-4612-8893-0CEB989DDE4F}"/>
          </ac:spMkLst>
        </pc:spChg>
        <pc:spChg chg="add del mod">
          <ac:chgData name="Sub Marine Stars" userId="662e27be-11e9-4263-9c52-64945866657e" providerId="ADAL" clId="{45ACD6A9-60CC-4954-988E-8B6E04A2A4F5}" dt="2021-11-30T20:50:04.971" v="2489" actId="6264"/>
          <ac:spMkLst>
            <pc:docMk/>
            <pc:sldMk cId="2288858926" sldId="371"/>
            <ac:spMk id="12" creationId="{E9804AA3-DD77-4D4D-90A4-9BE1F02A9298}"/>
          </ac:spMkLst>
        </pc:spChg>
        <pc:spChg chg="add del mod">
          <ac:chgData name="Sub Marine Stars" userId="662e27be-11e9-4263-9c52-64945866657e" providerId="ADAL" clId="{45ACD6A9-60CC-4954-988E-8B6E04A2A4F5}" dt="2021-11-30T20:50:04.971" v="2489" actId="6264"/>
          <ac:spMkLst>
            <pc:docMk/>
            <pc:sldMk cId="2288858926" sldId="371"/>
            <ac:spMk id="13" creationId="{DAA68FD0-3521-4441-81B1-30A238F2DDF2}"/>
          </ac:spMkLst>
        </pc:spChg>
        <pc:spChg chg="add del mod ord">
          <ac:chgData name="Sub Marine Stars" userId="662e27be-11e9-4263-9c52-64945866657e" providerId="ADAL" clId="{45ACD6A9-60CC-4954-988E-8B6E04A2A4F5}" dt="2021-11-30T20:50:04.971" v="2489" actId="6264"/>
          <ac:spMkLst>
            <pc:docMk/>
            <pc:sldMk cId="2288858926" sldId="371"/>
            <ac:spMk id="14" creationId="{F32762E6-56CB-45E7-8FBD-9A4779C88468}"/>
          </ac:spMkLst>
        </pc:spChg>
        <pc:picChg chg="add del mod ord">
          <ac:chgData name="Sub Marine Stars" userId="662e27be-11e9-4263-9c52-64945866657e" providerId="ADAL" clId="{45ACD6A9-60CC-4954-988E-8B6E04A2A4F5}" dt="2021-11-30T20:49:51.610" v="2487" actId="478"/>
          <ac:picMkLst>
            <pc:docMk/>
            <pc:sldMk cId="2288858926" sldId="371"/>
            <ac:picMk id="8" creationId="{971F6584-26EF-4458-883D-9F932BC41427}"/>
          </ac:picMkLst>
        </pc:picChg>
      </pc:sldChg>
      <pc:sldMasterChg chg="delSldLayout">
        <pc:chgData name="Sub Marine Stars" userId="662e27be-11e9-4263-9c52-64945866657e" providerId="ADAL" clId="{45ACD6A9-60CC-4954-988E-8B6E04A2A4F5}" dt="2021-11-29T20:33:03.918" v="1757" actId="47"/>
        <pc:sldMasterMkLst>
          <pc:docMk/>
          <pc:sldMasterMk cId="3587484420" sldId="2147483684"/>
        </pc:sldMasterMkLst>
        <pc:sldLayoutChg chg="del">
          <pc:chgData name="Sub Marine Stars" userId="662e27be-11e9-4263-9c52-64945866657e" providerId="ADAL" clId="{45ACD6A9-60CC-4954-988E-8B6E04A2A4F5}" dt="2021-11-29T20:32:45.162" v="1756" actId="47"/>
          <pc:sldLayoutMkLst>
            <pc:docMk/>
            <pc:sldMasterMk cId="3587484420" sldId="2147483684"/>
            <pc:sldLayoutMk cId="3025107682" sldId="2147483697"/>
          </pc:sldLayoutMkLst>
        </pc:sldLayoutChg>
        <pc:sldLayoutChg chg="del">
          <pc:chgData name="Sub Marine Stars" userId="662e27be-11e9-4263-9c52-64945866657e" providerId="ADAL" clId="{45ACD6A9-60CC-4954-988E-8B6E04A2A4F5}" dt="2021-11-29T20:33:03.918" v="1757" actId="47"/>
          <pc:sldLayoutMkLst>
            <pc:docMk/>
            <pc:sldMasterMk cId="3587484420" sldId="2147483684"/>
            <pc:sldLayoutMk cId="290879842" sldId="2147483698"/>
          </pc:sldLayoutMkLst>
        </pc:sldLayoutChg>
      </pc:sldMasterChg>
    </pc:docChg>
  </pc:docChgLst>
  <pc:docChgLst>
    <pc:chgData name="Sub Marine Stars - Voorzitter" userId="S::voorzitter@submarinestars.nl::662e27be-11e9-4263-9c52-64945866657e" providerId="AD" clId="Web-{335958ED-9BEA-C752-58D5-09D601E1B9A2}"/>
    <pc:docChg chg="addSld modSld">
      <pc:chgData name="Sub Marine Stars - Voorzitter" userId="S::voorzitter@submarinestars.nl::662e27be-11e9-4263-9c52-64945866657e" providerId="AD" clId="Web-{335958ED-9BEA-C752-58D5-09D601E1B9A2}" dt="2021-12-06T21:25:39.776" v="78" actId="20577"/>
      <pc:docMkLst>
        <pc:docMk/>
      </pc:docMkLst>
      <pc:sldChg chg="modSp add replId">
        <pc:chgData name="Sub Marine Stars - Voorzitter" userId="S::voorzitter@submarinestars.nl::662e27be-11e9-4263-9c52-64945866657e" providerId="AD" clId="Web-{335958ED-9BEA-C752-58D5-09D601E1B9A2}" dt="2021-12-06T21:25:39.776" v="78" actId="20577"/>
        <pc:sldMkLst>
          <pc:docMk/>
          <pc:sldMk cId="3324154004" sldId="372"/>
        </pc:sldMkLst>
        <pc:spChg chg="mod">
          <ac:chgData name="Sub Marine Stars - Voorzitter" userId="S::voorzitter@submarinestars.nl::662e27be-11e9-4263-9c52-64945866657e" providerId="AD" clId="Web-{335958ED-9BEA-C752-58D5-09D601E1B9A2}" dt="2021-12-06T21:24:43.556" v="21" actId="20577"/>
          <ac:spMkLst>
            <pc:docMk/>
            <pc:sldMk cId="3324154004" sldId="372"/>
            <ac:spMk id="2" creationId="{1359B2A1-A8EC-4283-8197-2D68B2553E4A}"/>
          </ac:spMkLst>
        </pc:spChg>
        <pc:spChg chg="mod">
          <ac:chgData name="Sub Marine Stars - Voorzitter" userId="S::voorzitter@submarinestars.nl::662e27be-11e9-4263-9c52-64945866657e" providerId="AD" clId="Web-{335958ED-9BEA-C752-58D5-09D601E1B9A2}" dt="2021-12-06T21:25:39.776" v="78" actId="20577"/>
          <ac:spMkLst>
            <pc:docMk/>
            <pc:sldMk cId="3324154004" sldId="372"/>
            <ac:spMk id="3" creationId="{4644F86A-35DB-47A9-8905-5C896C5C80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CE1AF-56C2-4744-995E-A78941887966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9665-504A-46A3-9F03-07E4A40B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05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62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4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46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9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304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051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498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82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04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076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5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008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266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56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08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95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99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35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21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17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9665-504A-46A3-9F03-07E4A40BB8F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69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418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4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8/12/2021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1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8/12/2021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17/10/2018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8/12/2021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7D3F9F4-D323-444D-B79E-2CDF73255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2483" y="33090"/>
            <a:ext cx="979501" cy="12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E2569FC-E085-436E-B860-C835AEB19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5920" y="50259"/>
            <a:ext cx="856080" cy="11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17/10/2018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A29A1F-FC73-4663-952B-4488ECC74F1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88499" y="33090"/>
            <a:ext cx="1000341" cy="13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estars.nl/nederlandse-onderwatersport-bond-nob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nl-NL"/>
              <a:t>SUB </a:t>
            </a:r>
            <a:br>
              <a:rPr lang="nl-NL"/>
            </a:br>
            <a:r>
              <a:rPr lang="nl-NL"/>
              <a:t>MARINE STARS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ALV 8 december 2021</a:t>
            </a:r>
          </a:p>
          <a:p>
            <a:endParaRPr lang="nl-NL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NL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NL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4717" t="31898" r="27016" b="16599"/>
          <a:stretch/>
        </p:blipFill>
        <p:spPr>
          <a:xfrm>
            <a:off x="671526" y="1439395"/>
            <a:ext cx="5462001" cy="389031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9165A2-F136-47B3-ADE9-D96411E6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8/12/2021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99DA774-C106-477F-A6B9-758500A3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C42B740-A5B5-4AA9-93F3-C17ED246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B2A1-A8EC-4283-8197-2D68B25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*Kascontrole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F86A-35DB-47A9-8905-5C896C5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dank aan Christina en Jeannette voor het verzorgen van de Kascontrole over het financiële jaar 20/21 zoeken we voor het huidige jaar wederom twee vrijwilligers voor de Kascontrole.</a:t>
            </a:r>
          </a:p>
          <a:p>
            <a:endParaRPr lang="nl-NL" dirty="0"/>
          </a:p>
          <a:p>
            <a:r>
              <a:rPr lang="nl-NL" dirty="0"/>
              <a:t>Wie meldt zich aan voor de Kascontrole?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Typ je Naam in de chat.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B6F97-17E8-4FEA-A066-A3A7EA75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CD5C93-9782-48EE-A5C5-9F1FADB9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1184A-9D24-41D8-A06B-6B5984AB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B2A1-A8EC-4283-8197-2D68B25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*Decharge bestuur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F86A-35DB-47A9-8905-5C896C5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Verleen je decharge van het bestuur over het gevoerde beleid in het verenigingsjaar 20/21?</a:t>
            </a:r>
          </a:p>
          <a:p>
            <a:endParaRPr lang="nl-NL" dirty="0"/>
          </a:p>
          <a:p>
            <a:r>
              <a:rPr lang="nl-NL" dirty="0"/>
              <a:t>Antwoord opties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JA (GROEN)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NEE (ROOD)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B6F97-17E8-4FEA-A066-A3A7EA75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CD5C93-9782-48EE-A5C5-9F1FADB9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1184A-9D24-41D8-A06B-6B5984AB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9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Terugblik algemeen (Saar)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Financiële verantwoording (Hans)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Begroting (Hans)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Verslag Kascontrole (Jeannette/Christina)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Ontslag &amp; verkiezing kascontrole 2021-22 (Saar)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Vooruitblik algemeen (Saar)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programma &amp; opleidingen (Bart)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4EE03EE-85D1-496E-A951-FB18A8F1E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224" y="893993"/>
            <a:ext cx="3549832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5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Terugblik algemeen (Saar)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Financiële verantwoording (Hans)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Begroting (Hans)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Verslag Kascontrole (Jeannette/Christina)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Ontslag &amp; verkiezing kascontrole 2021-22 (Saar) 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algemeen (Saar)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Vooruitblik programma &amp; opleidingen (Bart)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52AF55-E78B-477B-A806-C7825B661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46" y="731520"/>
            <a:ext cx="3470147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62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ALV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Welkom en Opening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Ingekomen stukken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Vaststellen agenda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Verslag vorige ALV (d.d. 21-10-2020)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Jaarverslag 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chemeClr val="accent2"/>
                </a:solidFill>
              </a:rPr>
              <a:t>Verenigingsbeleid - WBTR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Verkiezing bestuursleden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Rondvraag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Sluiting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B2A1-A8EC-4283-8197-2D68B255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*WBTR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F86A-35DB-47A9-8905-5C896C5C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nl-NL" dirty="0"/>
              <a:t>Ga je akkoord met het instellen van een continuïteitscommissie in het kader van de WBTR</a:t>
            </a:r>
          </a:p>
          <a:p>
            <a:endParaRPr lang="nl-NL" dirty="0"/>
          </a:p>
          <a:p>
            <a:r>
              <a:rPr lang="nl-NL" dirty="0"/>
              <a:t>Antwoord opties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JA (GROEN)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NEE (ROOD)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B6F97-17E8-4FEA-A066-A3A7EA75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CD5C93-9782-48EE-A5C5-9F1FADB9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1184A-9D24-41D8-A06B-6B5984AB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9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B2A1-A8EC-4283-8197-2D68B25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*WBTR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F86A-35DB-47A9-8905-5C896C5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Ga je akkoord met het opnieuw formuleren van de statuten t.g.v. de WBTR en verjaring?  </a:t>
            </a:r>
            <a:endParaRPr lang="nl-NL" dirty="0"/>
          </a:p>
          <a:p>
            <a:endParaRPr lang="nl-NL" dirty="0"/>
          </a:p>
          <a:p>
            <a:r>
              <a:rPr lang="nl-NL" dirty="0"/>
              <a:t>Antwoord opties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JA (GROEN)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NEE (ROOD)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B6F97-17E8-4FEA-A066-A3A7EA75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CD5C93-9782-48EE-A5C5-9F1FADB9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1184A-9D24-41D8-A06B-6B5984AB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B2A1-A8EC-4283-8197-2D68B25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/>
                <a:ea typeface="Verdana"/>
              </a:rPr>
              <a:t>*Vaststellen opleidingskosten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F86A-35DB-47A9-8905-5C896C5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nl-NL" dirty="0">
                <a:latin typeface="Verdana"/>
                <a:ea typeface="Verdana"/>
              </a:rPr>
              <a:t>Vaststellen van opleidingskosten </a:t>
            </a:r>
            <a:endParaRPr lang="nl-NL" dirty="0"/>
          </a:p>
          <a:p>
            <a:r>
              <a:rPr lang="nl-NL" dirty="0">
                <a:latin typeface="Verdana"/>
                <a:ea typeface="Verdana"/>
              </a:rPr>
              <a:t>Opleiding 1*: 120 EUR (was 95 EUR) </a:t>
            </a:r>
            <a:endParaRPr lang="nl-NL" dirty="0"/>
          </a:p>
          <a:p>
            <a:r>
              <a:rPr lang="nl-NL" dirty="0">
                <a:latin typeface="Verdana"/>
                <a:ea typeface="Verdana"/>
              </a:rPr>
              <a:t>Opleiding 2*: 65 EUR (45 EUR) </a:t>
            </a:r>
            <a:endParaRPr lang="nl-NL" dirty="0"/>
          </a:p>
          <a:p>
            <a:r>
              <a:rPr lang="nl-NL" dirty="0">
                <a:latin typeface="Verdana"/>
                <a:ea typeface="Verdana"/>
              </a:rPr>
              <a:t>Opleiding 3*: 70 EUR (45 EUR</a:t>
            </a:r>
            <a:endParaRPr lang="nl-NL" dirty="0"/>
          </a:p>
          <a:p>
            <a:endParaRPr lang="nl-NL" dirty="0"/>
          </a:p>
          <a:p>
            <a:r>
              <a:rPr lang="nl-NL" dirty="0">
                <a:latin typeface="Verdana"/>
                <a:ea typeface="Verdana"/>
              </a:rPr>
              <a:t>Ga je akkoord met de nieuwe opleidingskosten?  </a:t>
            </a:r>
          </a:p>
          <a:p>
            <a:endParaRPr lang="nl-NL" dirty="0"/>
          </a:p>
          <a:p>
            <a:r>
              <a:rPr lang="nl-NL" dirty="0">
                <a:latin typeface="Verdana"/>
                <a:ea typeface="Verdana"/>
              </a:rPr>
              <a:t>Antwoord opties</a:t>
            </a:r>
            <a:endParaRPr lang="en-US" dirty="0">
              <a:latin typeface="Verdana"/>
              <a:ea typeface="Verdana"/>
            </a:endParaRPr>
          </a:p>
          <a:p>
            <a:pPr>
              <a:buFont typeface="Arial,Sans-Serif" panose="020F0502020204030204" pitchFamily="34" charset="0"/>
              <a:buChar char="•"/>
            </a:pPr>
            <a:r>
              <a:rPr lang="nl-NL" dirty="0">
                <a:latin typeface="Verdana"/>
                <a:ea typeface="Verdana"/>
              </a:rPr>
              <a:t>JA (GROEN)</a:t>
            </a:r>
            <a:endParaRPr lang="en-US" dirty="0">
              <a:latin typeface="Verdana"/>
              <a:ea typeface="Verdana"/>
            </a:endParaRPr>
          </a:p>
          <a:p>
            <a:pPr>
              <a:buFont typeface="Arial,Sans-Serif" panose="020F0502020204030204" pitchFamily="34" charset="0"/>
              <a:buChar char="•"/>
            </a:pPr>
            <a:r>
              <a:rPr lang="nl-NL" dirty="0">
                <a:latin typeface="Verdana"/>
                <a:ea typeface="Verdana"/>
              </a:rPr>
              <a:t>NEE (ROOD)</a:t>
            </a:r>
            <a:endParaRPr lang="en-US" dirty="0">
              <a:latin typeface="Verdana"/>
              <a:ea typeface="Verdana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B6F97-17E8-4FEA-A066-A3A7EA75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CD5C93-9782-48EE-A5C5-9F1FADB9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1184A-9D24-41D8-A06B-6B5984AB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B2A1-A8EC-4283-8197-2D68B25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*Soep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F86A-35DB-47A9-8905-5C896C5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Traditie getrouw verzorgen leden Soep op de eerste drie buitenduiken van het seizoen. Welke drie leden mogen we hier voor noteren?*</a:t>
            </a:r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Typ je Naam in de chat.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*Kosten die je maakt (soep &amp; stokbrood </a:t>
            </a:r>
            <a:r>
              <a:rPr lang="nl-NL" dirty="0" err="1"/>
              <a:t>oid</a:t>
            </a:r>
            <a:r>
              <a:rPr lang="nl-NL" dirty="0"/>
              <a:t>) zijn te declareren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B6F97-17E8-4FEA-A066-A3A7EA75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CD5C93-9782-48EE-A5C5-9F1FADB9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1184A-9D24-41D8-A06B-6B5984AB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9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ALV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Welkom en Opening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Ingekomen stukken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Vaststellen agenda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Verslag vorige ALV (d.d. 21-10-2020)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Jaarverslag </a:t>
            </a:r>
            <a:endParaRPr lang="nl-NL" sz="21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100" dirty="0">
                <a:solidFill>
                  <a:schemeClr val="bg2">
                    <a:lumMod val="75000"/>
                  </a:schemeClr>
                </a:solidFill>
              </a:rPr>
              <a:t>Verenigingsbeleid - WBTR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100" b="1" dirty="0">
                <a:solidFill>
                  <a:schemeClr val="accent2"/>
                </a:solidFill>
              </a:rPr>
              <a:t>Verkiezing bestuursleden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Rondvraag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Sluiting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6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ALV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Welkom en Opening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Ingekomen stukken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Vaststellen agenda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Verslag vorige ALV (d.d. 21-10-2020)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Jaarverslag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Verenigingsbeleid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Verkiezing bestuursleden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Rondvraag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Sluiting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6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9B2A1-A8EC-4283-8197-2D68B25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*Benoeming bestuursleden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F86A-35DB-47A9-8905-5C896C5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je akkoord met het herbenoemen van Roy van Noort als bestuurslid? </a:t>
            </a:r>
          </a:p>
          <a:p>
            <a:endParaRPr lang="nl-NL" dirty="0"/>
          </a:p>
          <a:p>
            <a:r>
              <a:rPr lang="nl-NL" dirty="0"/>
              <a:t>Antwoord opties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JA (GROEN)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NEE (ROOD)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B6F97-17E8-4FEA-A066-A3A7EA75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CD5C93-9782-48EE-A5C5-9F1FADB9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1184A-9D24-41D8-A06B-6B5984AB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03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ALV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Welkom en Opening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Ingekomen stukken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Vaststellen agenda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Verslag vorige ALV (d.d. 21-10-2020)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Jaarverslag </a:t>
            </a:r>
            <a:endParaRPr lang="nl-NL" sz="21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100" dirty="0">
                <a:solidFill>
                  <a:schemeClr val="bg2">
                    <a:lumMod val="75000"/>
                  </a:schemeClr>
                </a:solidFill>
              </a:rPr>
              <a:t>Verenigingsbeleid - WBTR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100" dirty="0">
                <a:solidFill>
                  <a:schemeClr val="bg2">
                    <a:lumMod val="75000"/>
                  </a:schemeClr>
                </a:solidFill>
              </a:rPr>
              <a:t>Verkiezing bestuursleden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100" b="1" dirty="0">
                <a:solidFill>
                  <a:schemeClr val="accent2"/>
                </a:solidFill>
              </a:rPr>
              <a:t>Rondvraag – wil je een vraag stellen – typ je naam in de chat!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Sluiting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2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NL"/>
              <a:t>Agenda ALV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Welkom en Opening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Ingekomen stukken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Vaststellen agenda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Verslag vorige ALV (d.d. 21-10-2020)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Jaarverslag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Verenigingsbeleid - WBTR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Verkiezing bestuursleden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900">
                <a:solidFill>
                  <a:schemeClr val="bg2">
                    <a:lumMod val="75000"/>
                  </a:schemeClr>
                </a:solidFill>
              </a:rPr>
              <a:t>Rondvraag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100" b="1">
                <a:solidFill>
                  <a:schemeClr val="accent2"/>
                </a:solidFill>
              </a:rPr>
              <a:t>Sluiting</a:t>
            </a:r>
            <a:endParaRPr lang="nl-NL" sz="2100" b="1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8/12/2021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Sub Marine Stars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18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Terugblik algemeen (Saar)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Financiële verantwoording (Hans)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Begroting (Hans)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Verslag Kascontrole (Jeannette/Christina)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Ontslag &amp; verkiezing kascontrole 2021-22 (Saar) 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algemeen (Saar)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programma &amp; opleidingen (Bart)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8CB6753-4319-4DA5-A577-99654A1A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4673"/>
            <a:ext cx="3695890" cy="52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2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algehele doelstelling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E33AEC-9FFE-48CC-B7C7-107AC7B4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17/10/2018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888D4C-B599-409D-94C9-B89A701B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EE519B-2B6E-4CDE-84D7-6952AA53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1207008" y="1964627"/>
            <a:ext cx="103632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dirty="0"/>
              <a:t>Sub Marine Stars is een duikvereniging die is opgericht in 1978 en is gevestigd in Leidschendam.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Onze </a:t>
            </a:r>
            <a:r>
              <a:rPr lang="nl-NL" sz="1600" b="1" dirty="0"/>
              <a:t>doelstelling</a:t>
            </a:r>
            <a:r>
              <a:rPr lang="nl-NL" sz="1600" dirty="0"/>
              <a:t> luidt: </a:t>
            </a:r>
          </a:p>
          <a:p>
            <a:pPr marL="0" indent="0">
              <a:buNone/>
            </a:pPr>
            <a:r>
              <a:rPr lang="nl-NL" sz="1600" dirty="0"/>
              <a:t>Het opleiden en beoefenen van de onderwatersport voor leden, volgens de richtlijnen van de </a:t>
            </a:r>
            <a:r>
              <a:rPr lang="nl-NL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Nederlandse Onderwatersport Bond (NOB)</a:t>
            </a:r>
            <a:r>
              <a:rPr lang="nl-NL" sz="16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68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06456" cy="1450757"/>
          </a:xfrm>
        </p:spPr>
        <p:txBody>
          <a:bodyPr>
            <a:normAutofit/>
          </a:bodyPr>
          <a:lstStyle/>
          <a:p>
            <a:r>
              <a:rPr lang="en-GB" dirty="0" err="1"/>
              <a:t>Vanuit</a:t>
            </a:r>
            <a:r>
              <a:rPr lang="en-GB" dirty="0"/>
              <a:t> de SMS </a:t>
            </a:r>
            <a:r>
              <a:rPr lang="en-GB" dirty="0" err="1"/>
              <a:t>speerpunten</a:t>
            </a:r>
            <a:endParaRPr lang="nl-NL" dirty="0"/>
          </a:p>
        </p:txBody>
      </p:sp>
      <p:grpSp>
        <p:nvGrpSpPr>
          <p:cNvPr id="17" name="Groep 16"/>
          <p:cNvGrpSpPr/>
          <p:nvPr/>
        </p:nvGrpSpPr>
        <p:grpSpPr>
          <a:xfrm>
            <a:off x="551155" y="2214691"/>
            <a:ext cx="3830004" cy="3017067"/>
            <a:chOff x="551155" y="2214691"/>
            <a:chExt cx="3830004" cy="3017067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155" y="2214691"/>
              <a:ext cx="3830004" cy="2555331"/>
            </a:xfrm>
            <a:prstGeom prst="rect">
              <a:avLst/>
            </a:prstGeom>
          </p:spPr>
        </p:pic>
        <p:sp>
          <p:nvSpPr>
            <p:cNvPr id="14" name="Tekstvak 13"/>
            <p:cNvSpPr txBox="1"/>
            <p:nvPr/>
          </p:nvSpPr>
          <p:spPr>
            <a:xfrm>
              <a:off x="1196789" y="4862426"/>
              <a:ext cx="1972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VERENIGING</a:t>
              </a:r>
              <a:endParaRPr lang="nl-NL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7816771" y="2214691"/>
            <a:ext cx="3931081" cy="3261762"/>
            <a:chOff x="7848543" y="2214692"/>
            <a:chExt cx="3931081" cy="3261762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4"/>
            <a:srcRect r="46335"/>
            <a:stretch/>
          </p:blipFill>
          <p:spPr>
            <a:xfrm>
              <a:off x="7848543" y="2214692"/>
              <a:ext cx="3931081" cy="2555331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8178023" y="4830123"/>
              <a:ext cx="3601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TOEGANKELIJKHEID DUIKSPORT</a:t>
              </a:r>
              <a:endParaRPr lang="nl-NL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274153" y="2214693"/>
            <a:ext cx="3542618" cy="3297619"/>
            <a:chOff x="4274153" y="2214693"/>
            <a:chExt cx="3542618" cy="3297619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4153" y="2214693"/>
              <a:ext cx="3542618" cy="2555331"/>
            </a:xfrm>
            <a:prstGeom prst="rect">
              <a:avLst/>
            </a:prstGeom>
          </p:spPr>
        </p:pic>
        <p:sp>
          <p:nvSpPr>
            <p:cNvPr id="16" name="Tekstvak 15"/>
            <p:cNvSpPr txBox="1"/>
            <p:nvPr/>
          </p:nvSpPr>
          <p:spPr>
            <a:xfrm>
              <a:off x="5109882" y="4865981"/>
              <a:ext cx="1972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VEILIG DUIKEN</a:t>
              </a:r>
              <a:endParaRPr lang="nl-NL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954F40-2E24-4A67-8528-C05BA6B3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17/10/2018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F3C9EC-A907-4466-9760-6B8FC536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C91910-5879-4E9A-80E0-036CCF77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81573" cy="1450757"/>
          </a:xfrm>
        </p:spPr>
        <p:txBody>
          <a:bodyPr>
            <a:normAutofit/>
          </a:bodyPr>
          <a:lstStyle/>
          <a:p>
            <a:r>
              <a:rPr lang="en-GB" dirty="0" err="1"/>
              <a:t>Bereiken</a:t>
            </a:r>
            <a:r>
              <a:rPr lang="en-GB" dirty="0"/>
              <a:t> we de </a:t>
            </a:r>
            <a:r>
              <a:rPr lang="en-GB" dirty="0" err="1"/>
              <a:t>doelstelling</a:t>
            </a:r>
            <a:r>
              <a:rPr lang="en-GB" dirty="0"/>
              <a:t> door: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781FAF-4348-4F4A-B92E-5F03C58F51CD}"/>
              </a:ext>
            </a:extLst>
          </p:cNvPr>
          <p:cNvSpPr txBox="1"/>
          <p:nvPr/>
        </p:nvSpPr>
        <p:spPr>
          <a:xfrm>
            <a:off x="214227" y="2200715"/>
            <a:ext cx="3471958" cy="4308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besturen van een vereniging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faciliteren van verenigingsvoorzieningen (bar, zwembad)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onderhouden van communicatie met en voor de leden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uitdragen van de vereniging door middel van een website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organiseren van verenigingsevenementen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9E24EE4-420D-428C-962E-965A8537D200}"/>
              </a:ext>
            </a:extLst>
          </p:cNvPr>
          <p:cNvSpPr txBox="1"/>
          <p:nvPr/>
        </p:nvSpPr>
        <p:spPr>
          <a:xfrm>
            <a:off x="548015" y="1810509"/>
            <a:ext cx="19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VERENIGING</a:t>
            </a:r>
            <a:endParaRPr lang="nl-NL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D933CC5-C8A3-46B5-9CF9-1095E8795076}"/>
              </a:ext>
            </a:extLst>
          </p:cNvPr>
          <p:cNvSpPr txBox="1"/>
          <p:nvPr/>
        </p:nvSpPr>
        <p:spPr>
          <a:xfrm>
            <a:off x="7637685" y="1842226"/>
            <a:ext cx="455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TOEGANKELIJKHEID DUIKSPORT</a:t>
            </a:r>
            <a:endParaRPr lang="nl-NL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D5106B0-686D-4EF7-94E8-A2C3163C59A0}"/>
              </a:ext>
            </a:extLst>
          </p:cNvPr>
          <p:cNvSpPr txBox="1"/>
          <p:nvPr/>
        </p:nvSpPr>
        <p:spPr>
          <a:xfrm>
            <a:off x="4556168" y="1842226"/>
            <a:ext cx="237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VEILIG DUIKEN</a:t>
            </a:r>
            <a:endParaRPr lang="nl-NL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E6E6407-F022-4B5C-9212-F0F7C583BD79}"/>
              </a:ext>
            </a:extLst>
          </p:cNvPr>
          <p:cNvSpPr txBox="1"/>
          <p:nvPr/>
        </p:nvSpPr>
        <p:spPr>
          <a:xfrm>
            <a:off x="3946775" y="2199558"/>
            <a:ext cx="4036689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faciliteren van het NOB lidmaatschap</a:t>
            </a:r>
          </a:p>
          <a:p>
            <a:pPr indent="-285750"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opleiden van leden conform de NOB normen</a:t>
            </a:r>
          </a:p>
          <a:p>
            <a:pPr indent="-285750"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opleiden en op niveau houden van NOB gecertificeerde instructeurs</a:t>
            </a:r>
          </a:p>
          <a:p>
            <a:pPr indent="-285750"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organiseren van reanimatie cursussen</a:t>
            </a:r>
          </a:p>
          <a:p>
            <a:pPr indent="-285750"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organiseren van zwembadavonden</a:t>
            </a:r>
          </a:p>
          <a:p>
            <a:pPr indent="-285750"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Duiken onder toezicht en met AED, zuurstofkoffer en EHBO</a:t>
            </a:r>
          </a:p>
          <a:p>
            <a:pPr indent="-285750">
              <a:buFont typeface="Wingdings" panose="05000000000000000000" pitchFamily="2" charset="2"/>
              <a:buChar char="v"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l-NL" sz="1600" dirty="0"/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AD6581F-C8C3-49D6-9414-115BC44F5F69}"/>
              </a:ext>
            </a:extLst>
          </p:cNvPr>
          <p:cNvSpPr txBox="1"/>
          <p:nvPr/>
        </p:nvSpPr>
        <p:spPr>
          <a:xfrm>
            <a:off x="8244054" y="2211558"/>
            <a:ext cx="3471958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organiseren van verenigingsduiken in buiten water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opleiden van beginnende en gevorderde duikers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Het faciliteren van duikmateriaal voor beginnende duikers 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pPr>
              <a:buFont typeface="Wingdings" panose="05000000000000000000" pitchFamily="2" charset="2"/>
              <a:buChar char="v"/>
            </a:pPr>
            <a:endParaRPr lang="nl-NL" sz="1600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E1106E-1889-4F91-AB71-89F935F7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17/10/2018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E21793-36D9-4772-9009-C61BAEF4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 Marine Stars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8D3062-626F-45FF-AB0B-C597DF97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6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Terugblik algemeen (Saar)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Financiële verantwoording (Hans)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Begroting (Hans)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Verslag Kascontrole (Jeannette/Christina)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Ontslag &amp; verkiezing kascontrole 2021-22 (Saar)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algemeen (Saar)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programma &amp; opleidingen (Bart)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F2AC90-D78E-4162-9875-951AA8CAE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494" y="779658"/>
            <a:ext cx="3549832" cy="47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Terugblik algemeen (Saar)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Financiële verantwoording (Hans)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Begroting (Hans)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Verslag Kascontrole (Jeannette/Christina)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Ontslag &amp; verkiezing kascontrole 2021-22 (Saar)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algemeen (Saar)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programma &amp; opleidingen (Bart)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3DE544-E9F2-414E-838D-305B3B1C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02" y="514223"/>
            <a:ext cx="3600635" cy="49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5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DE8F-7711-4545-B909-22877E0E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FD6E-BD44-4694-9D34-47ACAD7A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Terugblik algemeen (Saar)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Financiële verantwoording (Hans)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Begroting (Hans)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Verslag Kascontrole (Jeannette/Christina)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Ontslag &amp; verkiezing kascontrole 2021-22 (Saar)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algemeen (Saar)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Vooruitblik programma &amp; opleidingen (Bart)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DB21F-593F-42C1-A309-2C2AAF4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8/12/2021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4155-72E8-458B-A6A9-44718F0A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 Marine Stars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83215-50D4-416F-A8C5-52FB42A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98655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B MARINE STARS" id="{2CCC153F-D8E1-40BA-86CC-54792EEC9B52}" vid="{89630F27-5B65-409D-B835-1466699C269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924</Words>
  <Application>Microsoft Office PowerPoint</Application>
  <PresentationFormat>Breedbeeld</PresentationFormat>
  <Paragraphs>267</Paragraphs>
  <Slides>22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Terugblik</vt:lpstr>
      <vt:lpstr>SUB  MARINE STARS</vt:lpstr>
      <vt:lpstr>Agenda ALV</vt:lpstr>
      <vt:lpstr>Jaarverslag</vt:lpstr>
      <vt:lpstr>Onze algehele doelstelling</vt:lpstr>
      <vt:lpstr>Vanuit de SMS speerpunten</vt:lpstr>
      <vt:lpstr>Bereiken we de doelstelling door:</vt:lpstr>
      <vt:lpstr>Jaarverslag</vt:lpstr>
      <vt:lpstr>Jaarverslag</vt:lpstr>
      <vt:lpstr>Jaarverslag</vt:lpstr>
      <vt:lpstr>*Kascontrole</vt:lpstr>
      <vt:lpstr>*Decharge bestuur </vt:lpstr>
      <vt:lpstr>Jaarverslag</vt:lpstr>
      <vt:lpstr>Jaarverslag</vt:lpstr>
      <vt:lpstr>Agenda ALV</vt:lpstr>
      <vt:lpstr>*WBTR (1)</vt:lpstr>
      <vt:lpstr>*WBTR (2)</vt:lpstr>
      <vt:lpstr>*Vaststellen opleidingskosten</vt:lpstr>
      <vt:lpstr>*Soep …</vt:lpstr>
      <vt:lpstr>Agenda ALV</vt:lpstr>
      <vt:lpstr>*Benoeming bestuursleden</vt:lpstr>
      <vt:lpstr>Agenda ALV</vt:lpstr>
      <vt:lpstr>Agenda ALV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MARINE STARS</dc:title>
  <dc:creator>Sara Oudenbroek</dc:creator>
  <cp:lastModifiedBy>leon oudenbroek</cp:lastModifiedBy>
  <cp:revision>18</cp:revision>
  <dcterms:created xsi:type="dcterms:W3CDTF">2018-09-10T19:10:18Z</dcterms:created>
  <dcterms:modified xsi:type="dcterms:W3CDTF">2021-12-06T21:25:45Z</dcterms:modified>
</cp:coreProperties>
</file>