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1"/>
  </p:notesMasterIdLst>
  <p:sldIdLst>
    <p:sldId id="299" r:id="rId2"/>
    <p:sldId id="283" r:id="rId3"/>
    <p:sldId id="276" r:id="rId4"/>
    <p:sldId id="300" r:id="rId5"/>
    <p:sldId id="260" r:id="rId6"/>
    <p:sldId id="303" r:id="rId7"/>
    <p:sldId id="275" r:id="rId8"/>
    <p:sldId id="304" r:id="rId9"/>
    <p:sldId id="327" r:id="rId10"/>
    <p:sldId id="295" r:id="rId11"/>
    <p:sldId id="345" r:id="rId12"/>
    <p:sldId id="305" r:id="rId13"/>
    <p:sldId id="313" r:id="rId14"/>
    <p:sldId id="315" r:id="rId15"/>
    <p:sldId id="329" r:id="rId16"/>
    <p:sldId id="317" r:id="rId17"/>
    <p:sldId id="328" r:id="rId18"/>
    <p:sldId id="346" r:id="rId19"/>
    <p:sldId id="322" r:id="rId20"/>
    <p:sldId id="347" r:id="rId21"/>
    <p:sldId id="318" r:id="rId22"/>
    <p:sldId id="324" r:id="rId23"/>
    <p:sldId id="325" r:id="rId24"/>
    <p:sldId id="344" r:id="rId25"/>
    <p:sldId id="330" r:id="rId26"/>
    <p:sldId id="341" r:id="rId27"/>
    <p:sldId id="286" r:id="rId28"/>
    <p:sldId id="282" r:id="rId29"/>
    <p:sldId id="33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 Oudenbroek" initials="LO" lastIdx="1" clrIdx="0">
    <p:extLst>
      <p:ext uri="{19B8F6BF-5375-455C-9EA6-DF929625EA0E}">
        <p15:presenceInfo xmlns:p15="http://schemas.microsoft.com/office/powerpoint/2012/main" userId="Leon Oudenbroek" providerId="None"/>
      </p:ext>
    </p:extLst>
  </p:cmAuthor>
  <p:cmAuthor id="2" name="Sara Oudenbroek" initials="SO" lastIdx="1" clrIdx="1">
    <p:extLst>
      <p:ext uri="{19B8F6BF-5375-455C-9EA6-DF929625EA0E}">
        <p15:presenceInfo xmlns:p15="http://schemas.microsoft.com/office/powerpoint/2012/main" userId="274ea104d93f26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CCA61-735A-4FBF-88F6-0D6DA151A68E}" v="489" dt="2018-10-18T10:43:51.56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342" autoAdjust="0"/>
  </p:normalViewPr>
  <p:slideViewPr>
    <p:cSldViewPr snapToGrid="0">
      <p:cViewPr varScale="1">
        <p:scale>
          <a:sx n="75" d="100"/>
          <a:sy n="75" d="100"/>
        </p:scale>
        <p:origin x="931" y="53"/>
      </p:cViewPr>
      <p:guideLst>
        <p:guide orient="horz" pos="2160"/>
        <p:guide pos="3840"/>
      </p:guideLst>
    </p:cSldViewPr>
  </p:slideViewPr>
  <p:outlineViewPr>
    <p:cViewPr>
      <p:scale>
        <a:sx n="33" d="100"/>
        <a:sy n="33" d="100"/>
      </p:scale>
      <p:origin x="0" y="-13118"/>
    </p:cViewPr>
  </p:outlin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Oudenbroek" userId="274ea104d93f26ea" providerId="LiveId" clId="{3742576D-F084-4908-88DF-2302AB76D95C}"/>
    <pc:docChg chg="custSel addSld delSld modSld sldOrd">
      <pc:chgData name="Sara Oudenbroek" userId="274ea104d93f26ea" providerId="LiveId" clId="{3742576D-F084-4908-88DF-2302AB76D95C}" dt="2018-10-18T10:44:27.869" v="4800" actId="20577"/>
      <pc:docMkLst>
        <pc:docMk/>
      </pc:docMkLst>
      <pc:sldChg chg="modNotesTx">
        <pc:chgData name="Sara Oudenbroek" userId="274ea104d93f26ea" providerId="LiveId" clId="{3742576D-F084-4908-88DF-2302AB76D95C}" dt="2018-10-18T10:20:57.011" v="3425" actId="6549"/>
        <pc:sldMkLst>
          <pc:docMk/>
          <pc:sldMk cId="599801124" sldId="260"/>
        </pc:sldMkLst>
      </pc:sldChg>
      <pc:sldChg chg="modNotesTx">
        <pc:chgData name="Sara Oudenbroek" userId="274ea104d93f26ea" providerId="LiveId" clId="{3742576D-F084-4908-88DF-2302AB76D95C}" dt="2018-10-18T10:21:04.273" v="3426" actId="6549"/>
        <pc:sldMkLst>
          <pc:docMk/>
          <pc:sldMk cId="2868029887" sldId="275"/>
        </pc:sldMkLst>
      </pc:sldChg>
      <pc:sldChg chg="addSp modSp modNotesTx">
        <pc:chgData name="Sara Oudenbroek" userId="274ea104d93f26ea" providerId="LiveId" clId="{3742576D-F084-4908-88DF-2302AB76D95C}" dt="2018-10-18T10:20:49.318" v="3424" actId="6549"/>
        <pc:sldMkLst>
          <pc:docMk/>
          <pc:sldMk cId="1614788400" sldId="276"/>
        </pc:sldMkLst>
        <pc:spChg chg="mod">
          <ac:chgData name="Sara Oudenbroek" userId="274ea104d93f26ea" providerId="LiveId" clId="{3742576D-F084-4908-88DF-2302AB76D95C}" dt="2018-10-18T10:14:15.850" v="3056" actId="6549"/>
          <ac:spMkLst>
            <pc:docMk/>
            <pc:sldMk cId="1614788400" sldId="276"/>
            <ac:spMk id="2" creationId="{00000000-0000-0000-0000-000000000000}"/>
          </ac:spMkLst>
        </pc:spChg>
        <pc:spChg chg="mod">
          <ac:chgData name="Sara Oudenbroek" userId="274ea104d93f26ea" providerId="LiveId" clId="{3742576D-F084-4908-88DF-2302AB76D95C}" dt="2018-10-18T10:18:12.037" v="3366" actId="27636"/>
          <ac:spMkLst>
            <pc:docMk/>
            <pc:sldMk cId="1614788400" sldId="276"/>
            <ac:spMk id="3" creationId="{00000000-0000-0000-0000-000000000000}"/>
          </ac:spMkLst>
        </pc:spChg>
        <pc:spChg chg="add mod">
          <ac:chgData name="Sara Oudenbroek" userId="274ea104d93f26ea" providerId="LiveId" clId="{3742576D-F084-4908-88DF-2302AB76D95C}" dt="2018-10-18T10:18:04.496" v="3362" actId="1076"/>
          <ac:spMkLst>
            <pc:docMk/>
            <pc:sldMk cId="1614788400" sldId="276"/>
            <ac:spMk id="8" creationId="{9B345763-B136-4F0E-8D51-9A773AA55743}"/>
          </ac:spMkLst>
        </pc:spChg>
        <pc:graphicFrameChg chg="mod">
          <ac:chgData name="Sara Oudenbroek" userId="274ea104d93f26ea" providerId="LiveId" clId="{3742576D-F084-4908-88DF-2302AB76D95C}" dt="2018-10-18T10:18:22.011" v="3367"/>
          <ac:graphicFrameMkLst>
            <pc:docMk/>
            <pc:sldMk cId="1614788400" sldId="276"/>
            <ac:graphicFrameMk id="5" creationId="{3A5918E4-F8C4-4AA8-91F2-CAF6A1926B03}"/>
          </ac:graphicFrameMkLst>
        </pc:graphicFrameChg>
      </pc:sldChg>
      <pc:sldChg chg="addSp modSp modNotesTx">
        <pc:chgData name="Sara Oudenbroek" userId="274ea104d93f26ea" providerId="LiveId" clId="{3742576D-F084-4908-88DF-2302AB76D95C}" dt="2018-10-18T10:44:12.997" v="4768" actId="6549"/>
        <pc:sldMkLst>
          <pc:docMk/>
          <pc:sldMk cId="4072414238" sldId="282"/>
        </pc:sldMkLst>
        <pc:spChg chg="mod">
          <ac:chgData name="Sara Oudenbroek" userId="274ea104d93f26ea" providerId="LiveId" clId="{3742576D-F084-4908-88DF-2302AB76D95C}" dt="2018-10-18T10:44:07.519" v="4767" actId="20577"/>
          <ac:spMkLst>
            <pc:docMk/>
            <pc:sldMk cId="4072414238" sldId="282"/>
            <ac:spMk id="2" creationId="{00000000-0000-0000-0000-000000000000}"/>
          </ac:spMkLst>
        </pc:spChg>
        <pc:spChg chg="add mod">
          <ac:chgData name="Sara Oudenbroek" userId="274ea104d93f26ea" providerId="LiveId" clId="{3742576D-F084-4908-88DF-2302AB76D95C}" dt="2018-10-18T10:43:58.020" v="4744" actId="1076"/>
          <ac:spMkLst>
            <pc:docMk/>
            <pc:sldMk cId="4072414238" sldId="282"/>
            <ac:spMk id="7" creationId="{4E10D14F-BCB3-470D-84A7-A703386CE457}"/>
          </ac:spMkLst>
        </pc:spChg>
      </pc:sldChg>
      <pc:sldChg chg="modSp modTransition">
        <pc:chgData name="Sara Oudenbroek" userId="274ea104d93f26ea" providerId="LiveId" clId="{3742576D-F084-4908-88DF-2302AB76D95C}" dt="2018-10-18T09:17:14.820" v="115" actId="20577"/>
        <pc:sldMkLst>
          <pc:docMk/>
          <pc:sldMk cId="464351548" sldId="283"/>
        </pc:sldMkLst>
        <pc:spChg chg="mod">
          <ac:chgData name="Sara Oudenbroek" userId="274ea104d93f26ea" providerId="LiveId" clId="{3742576D-F084-4908-88DF-2302AB76D95C}" dt="2018-10-18T09:17:14.820" v="115" actId="20577"/>
          <ac:spMkLst>
            <pc:docMk/>
            <pc:sldMk cId="464351548" sldId="283"/>
            <ac:spMk id="3" creationId="{7BA063FA-2779-4E9B-BAEF-68D40C72D571}"/>
          </ac:spMkLst>
        </pc:spChg>
      </pc:sldChg>
      <pc:sldChg chg="modSp modNotesTx">
        <pc:chgData name="Sara Oudenbroek" userId="274ea104d93f26ea" providerId="LiveId" clId="{3742576D-F084-4908-88DF-2302AB76D95C}" dt="2018-10-18T09:19:19.967" v="129" actId="255"/>
        <pc:sldMkLst>
          <pc:docMk/>
          <pc:sldMk cId="2963609399" sldId="286"/>
        </pc:sldMkLst>
        <pc:spChg chg="mod">
          <ac:chgData name="Sara Oudenbroek" userId="274ea104d93f26ea" providerId="LiveId" clId="{3742576D-F084-4908-88DF-2302AB76D95C}" dt="2018-10-18T09:19:19.967" v="129" actId="255"/>
          <ac:spMkLst>
            <pc:docMk/>
            <pc:sldMk cId="2963609399" sldId="286"/>
            <ac:spMk id="3" creationId="{00000000-0000-0000-0000-000000000000}"/>
          </ac:spMkLst>
        </pc:spChg>
        <pc:graphicFrameChg chg="mod">
          <ac:chgData name="Sara Oudenbroek" userId="274ea104d93f26ea" providerId="LiveId" clId="{3742576D-F084-4908-88DF-2302AB76D95C}" dt="2018-10-18T09:19:08.274" v="128" actId="1076"/>
          <ac:graphicFrameMkLst>
            <pc:docMk/>
            <pc:sldMk cId="2963609399" sldId="286"/>
            <ac:graphicFrameMk id="8" creationId="{74D98B1D-7C84-4FA5-9550-A194CBC0E2A2}"/>
          </ac:graphicFrameMkLst>
        </pc:graphicFrameChg>
      </pc:sldChg>
      <pc:sldChg chg="modSp modNotesTx">
        <pc:chgData name="Sara Oudenbroek" userId="274ea104d93f26ea" providerId="LiveId" clId="{3742576D-F084-4908-88DF-2302AB76D95C}" dt="2018-10-18T10:30:09.659" v="3921" actId="6549"/>
        <pc:sldMkLst>
          <pc:docMk/>
          <pc:sldMk cId="2379548746" sldId="295"/>
        </pc:sldMkLst>
        <pc:spChg chg="mod">
          <ac:chgData name="Sara Oudenbroek" userId="274ea104d93f26ea" providerId="LiveId" clId="{3742576D-F084-4908-88DF-2302AB76D95C}" dt="2018-10-18T10:28:26.067" v="3710" actId="6549"/>
          <ac:spMkLst>
            <pc:docMk/>
            <pc:sldMk cId="2379548746" sldId="295"/>
            <ac:spMk id="2" creationId="{00000000-0000-0000-0000-000000000000}"/>
          </ac:spMkLst>
        </pc:spChg>
        <pc:spChg chg="mod">
          <ac:chgData name="Sara Oudenbroek" userId="274ea104d93f26ea" providerId="LiveId" clId="{3742576D-F084-4908-88DF-2302AB76D95C}" dt="2018-10-18T10:30:09.659" v="3921" actId="6549"/>
          <ac:spMkLst>
            <pc:docMk/>
            <pc:sldMk cId="2379548746" sldId="295"/>
            <ac:spMk id="3" creationId="{00000000-0000-0000-0000-000000000000}"/>
          </ac:spMkLst>
        </pc:spChg>
      </pc:sldChg>
      <pc:sldChg chg="modNotesTx">
        <pc:chgData name="Sara Oudenbroek" userId="274ea104d93f26ea" providerId="LiveId" clId="{3742576D-F084-4908-88DF-2302AB76D95C}" dt="2018-10-18T09:16:19.971" v="113" actId="6549"/>
        <pc:sldMkLst>
          <pc:docMk/>
          <pc:sldMk cId="3999924182" sldId="299"/>
        </pc:sldMkLst>
      </pc:sldChg>
      <pc:sldChg chg="modSp modNotesTx">
        <pc:chgData name="Sara Oudenbroek" userId="274ea104d93f26ea" providerId="LiveId" clId="{3742576D-F084-4908-88DF-2302AB76D95C}" dt="2018-10-18T10:19:15.881" v="3386" actId="6549"/>
        <pc:sldMkLst>
          <pc:docMk/>
          <pc:sldMk cId="3775937192" sldId="300"/>
        </pc:sldMkLst>
        <pc:spChg chg="mod">
          <ac:chgData name="Sara Oudenbroek" userId="274ea104d93f26ea" providerId="LiveId" clId="{3742576D-F084-4908-88DF-2302AB76D95C}" dt="2018-10-18T10:19:15.881" v="3386" actId="6549"/>
          <ac:spMkLst>
            <pc:docMk/>
            <pc:sldMk cId="3775937192" sldId="300"/>
            <ac:spMk id="2" creationId="{00000000-0000-0000-0000-000000000000}"/>
          </ac:spMkLst>
        </pc:spChg>
      </pc:sldChg>
      <pc:sldChg chg="del">
        <pc:chgData name="Sara Oudenbroek" userId="274ea104d93f26ea" providerId="LiveId" clId="{3742576D-F084-4908-88DF-2302AB76D95C}" dt="2018-10-18T09:14:17.954" v="1" actId="2696"/>
        <pc:sldMkLst>
          <pc:docMk/>
          <pc:sldMk cId="3348568113" sldId="301"/>
        </pc:sldMkLst>
      </pc:sldChg>
      <pc:sldChg chg="del">
        <pc:chgData name="Sara Oudenbroek" userId="274ea104d93f26ea" providerId="LiveId" clId="{3742576D-F084-4908-88DF-2302AB76D95C}" dt="2018-10-18T09:14:17.962" v="3" actId="2696"/>
        <pc:sldMkLst>
          <pc:docMk/>
          <pc:sldMk cId="1620203858" sldId="302"/>
        </pc:sldMkLst>
      </pc:sldChg>
      <pc:sldChg chg="modSp modNotesTx">
        <pc:chgData name="Sara Oudenbroek" userId="274ea104d93f26ea" providerId="LiveId" clId="{3742576D-F084-4908-88DF-2302AB76D95C}" dt="2018-10-18T10:20:44.647" v="3423" actId="6549"/>
        <pc:sldMkLst>
          <pc:docMk/>
          <pc:sldMk cId="1782160756" sldId="303"/>
        </pc:sldMkLst>
        <pc:spChg chg="mod">
          <ac:chgData name="Sara Oudenbroek" userId="274ea104d93f26ea" providerId="LiveId" clId="{3742576D-F084-4908-88DF-2302AB76D95C}" dt="2018-10-18T10:20:35.234" v="3422" actId="20577"/>
          <ac:spMkLst>
            <pc:docMk/>
            <pc:sldMk cId="1782160756" sldId="303"/>
            <ac:spMk id="2" creationId="{00000000-0000-0000-0000-000000000000}"/>
          </ac:spMkLst>
        </pc:spChg>
      </pc:sldChg>
      <pc:sldChg chg="addSp modSp modNotesTx">
        <pc:chgData name="Sara Oudenbroek" userId="274ea104d93f26ea" providerId="LiveId" clId="{3742576D-F084-4908-88DF-2302AB76D95C}" dt="2018-10-18T10:23:55.304" v="3613" actId="20577"/>
        <pc:sldMkLst>
          <pc:docMk/>
          <pc:sldMk cId="117382233" sldId="304"/>
        </pc:sldMkLst>
        <pc:spChg chg="add mod">
          <ac:chgData name="Sara Oudenbroek" userId="274ea104d93f26ea" providerId="LiveId" clId="{3742576D-F084-4908-88DF-2302AB76D95C}" dt="2018-10-18T10:23:55.304" v="3613" actId="20577"/>
          <ac:spMkLst>
            <pc:docMk/>
            <pc:sldMk cId="117382233" sldId="304"/>
            <ac:spMk id="7" creationId="{3EDFB6F1-2878-4668-BFD8-06CAE4978A31}"/>
          </ac:spMkLst>
        </pc:spChg>
      </pc:sldChg>
      <pc:sldChg chg="modNotesTx">
        <pc:chgData name="Sara Oudenbroek" userId="274ea104d93f26ea" providerId="LiveId" clId="{3742576D-F084-4908-88DF-2302AB76D95C}" dt="2018-10-18T09:24:22.477" v="292" actId="6549"/>
        <pc:sldMkLst>
          <pc:docMk/>
          <pc:sldMk cId="2425297809" sldId="305"/>
        </pc:sldMkLst>
      </pc:sldChg>
      <pc:sldChg chg="del">
        <pc:chgData name="Sara Oudenbroek" userId="274ea104d93f26ea" providerId="LiveId" clId="{3742576D-F084-4908-88DF-2302AB76D95C}" dt="2018-10-18T09:15:01.964" v="12" actId="2696"/>
        <pc:sldMkLst>
          <pc:docMk/>
          <pc:sldMk cId="2313625367" sldId="306"/>
        </pc:sldMkLst>
      </pc:sldChg>
      <pc:sldChg chg="del">
        <pc:chgData name="Sara Oudenbroek" userId="274ea104d93f26ea" providerId="LiveId" clId="{3742576D-F084-4908-88DF-2302AB76D95C}" dt="2018-10-18T09:14:27.311" v="4" actId="2696"/>
        <pc:sldMkLst>
          <pc:docMk/>
          <pc:sldMk cId="3525015925" sldId="307"/>
        </pc:sldMkLst>
      </pc:sldChg>
      <pc:sldChg chg="del">
        <pc:chgData name="Sara Oudenbroek" userId="274ea104d93f26ea" providerId="LiveId" clId="{3742576D-F084-4908-88DF-2302AB76D95C}" dt="2018-10-18T09:14:17.958" v="2" actId="2696"/>
        <pc:sldMkLst>
          <pc:docMk/>
          <pc:sldMk cId="2303452947" sldId="308"/>
        </pc:sldMkLst>
      </pc:sldChg>
      <pc:sldChg chg="del">
        <pc:chgData name="Sara Oudenbroek" userId="274ea104d93f26ea" providerId="LiveId" clId="{3742576D-F084-4908-88DF-2302AB76D95C}" dt="2018-10-18T09:24:28.564" v="293" actId="2696"/>
        <pc:sldMkLst>
          <pc:docMk/>
          <pc:sldMk cId="4036134153" sldId="310"/>
        </pc:sldMkLst>
      </pc:sldChg>
      <pc:sldChg chg="addSp modSp modNotesTx">
        <pc:chgData name="Sara Oudenbroek" userId="274ea104d93f26ea" providerId="LiveId" clId="{3742576D-F084-4908-88DF-2302AB76D95C}" dt="2018-10-18T10:31:45.256" v="4006" actId="1076"/>
        <pc:sldMkLst>
          <pc:docMk/>
          <pc:sldMk cId="2693486037" sldId="313"/>
        </pc:sldMkLst>
        <pc:spChg chg="add mod">
          <ac:chgData name="Sara Oudenbroek" userId="274ea104d93f26ea" providerId="LiveId" clId="{3742576D-F084-4908-88DF-2302AB76D95C}" dt="2018-10-18T10:31:45.256" v="4006" actId="1076"/>
          <ac:spMkLst>
            <pc:docMk/>
            <pc:sldMk cId="2693486037" sldId="313"/>
            <ac:spMk id="3" creationId="{BE01B822-08D4-4E31-A75E-44EBEA0D286D}"/>
          </ac:spMkLst>
        </pc:spChg>
      </pc:sldChg>
      <pc:sldChg chg="modSp del">
        <pc:chgData name="Sara Oudenbroek" userId="274ea104d93f26ea" providerId="LiveId" clId="{3742576D-F084-4908-88DF-2302AB76D95C}" dt="2018-10-18T10:31:49.147" v="4007" actId="2696"/>
        <pc:sldMkLst>
          <pc:docMk/>
          <pc:sldMk cId="726248834" sldId="314"/>
        </pc:sldMkLst>
        <pc:spChg chg="mod">
          <ac:chgData name="Sara Oudenbroek" userId="274ea104d93f26ea" providerId="LiveId" clId="{3742576D-F084-4908-88DF-2302AB76D95C}" dt="2018-10-18T10:31:09.299" v="3927"/>
          <ac:spMkLst>
            <pc:docMk/>
            <pc:sldMk cId="726248834" sldId="314"/>
            <ac:spMk id="3" creationId="{00000000-0000-0000-0000-000000000000}"/>
          </ac:spMkLst>
        </pc:spChg>
      </pc:sldChg>
      <pc:sldChg chg="modSp modAnim modNotesTx">
        <pc:chgData name="Sara Oudenbroek" userId="274ea104d93f26ea" providerId="LiveId" clId="{3742576D-F084-4908-88DF-2302AB76D95C}" dt="2018-10-18T10:36:07.888" v="4431" actId="20577"/>
        <pc:sldMkLst>
          <pc:docMk/>
          <pc:sldMk cId="4104524975" sldId="315"/>
        </pc:sldMkLst>
        <pc:spChg chg="mod">
          <ac:chgData name="Sara Oudenbroek" userId="274ea104d93f26ea" providerId="LiveId" clId="{3742576D-F084-4908-88DF-2302AB76D95C}" dt="2018-10-18T10:36:07.888" v="4431" actId="20577"/>
          <ac:spMkLst>
            <pc:docMk/>
            <pc:sldMk cId="4104524975" sldId="315"/>
            <ac:spMk id="8" creationId="{66EA1B1A-0235-4489-91A0-152567510A9A}"/>
          </ac:spMkLst>
        </pc:spChg>
      </pc:sldChg>
      <pc:sldChg chg="modSp del">
        <pc:chgData name="Sara Oudenbroek" userId="274ea104d93f26ea" providerId="LiveId" clId="{3742576D-F084-4908-88DF-2302AB76D95C}" dt="2018-10-18T10:35:47.138" v="4430" actId="2696"/>
        <pc:sldMkLst>
          <pc:docMk/>
          <pc:sldMk cId="1242244900" sldId="316"/>
        </pc:sldMkLst>
        <pc:spChg chg="mod">
          <ac:chgData name="Sara Oudenbroek" userId="274ea104d93f26ea" providerId="LiveId" clId="{3742576D-F084-4908-88DF-2302AB76D95C}" dt="2018-10-18T10:33:33.169" v="4033"/>
          <ac:spMkLst>
            <pc:docMk/>
            <pc:sldMk cId="1242244900" sldId="316"/>
            <ac:spMk id="3" creationId="{00000000-0000-0000-0000-000000000000}"/>
          </ac:spMkLst>
        </pc:spChg>
      </pc:sldChg>
      <pc:sldChg chg="addSp modSp modNotesTx">
        <pc:chgData name="Sara Oudenbroek" userId="274ea104d93f26ea" providerId="LiveId" clId="{3742576D-F084-4908-88DF-2302AB76D95C}" dt="2018-10-18T10:36:57.433" v="4433" actId="6549"/>
        <pc:sldMkLst>
          <pc:docMk/>
          <pc:sldMk cId="3316708287" sldId="317"/>
        </pc:sldMkLst>
        <pc:spChg chg="add mod">
          <ac:chgData name="Sara Oudenbroek" userId="274ea104d93f26ea" providerId="LiveId" clId="{3742576D-F084-4908-88DF-2302AB76D95C}" dt="2018-10-18T10:25:06.256" v="3653" actId="6549"/>
          <ac:spMkLst>
            <pc:docMk/>
            <pc:sldMk cId="3316708287" sldId="317"/>
            <ac:spMk id="9" creationId="{E4FFE18D-4A26-4BA0-BE2D-10528DE94C8E}"/>
          </ac:spMkLst>
        </pc:spChg>
        <pc:grpChg chg="mod">
          <ac:chgData name="Sara Oudenbroek" userId="274ea104d93f26ea" providerId="LiveId" clId="{3742576D-F084-4908-88DF-2302AB76D95C}" dt="2018-10-18T10:24:34.913" v="3616" actId="1076"/>
          <ac:grpSpMkLst>
            <pc:docMk/>
            <pc:sldMk cId="3316708287" sldId="317"/>
            <ac:grpSpMk id="18" creationId="{00000000-0000-0000-0000-000000000000}"/>
          </ac:grpSpMkLst>
        </pc:grpChg>
      </pc:sldChg>
      <pc:sldChg chg="addSp modSp modNotesTx">
        <pc:chgData name="Sara Oudenbroek" userId="274ea104d93f26ea" providerId="LiveId" clId="{3742576D-F084-4908-88DF-2302AB76D95C}" dt="2018-10-18T10:26:47.505" v="3694" actId="20577"/>
        <pc:sldMkLst>
          <pc:docMk/>
          <pc:sldMk cId="2325012746" sldId="318"/>
        </pc:sldMkLst>
        <pc:spChg chg="add mod">
          <ac:chgData name="Sara Oudenbroek" userId="274ea104d93f26ea" providerId="LiveId" clId="{3742576D-F084-4908-88DF-2302AB76D95C}" dt="2018-10-18T10:26:47.505" v="3694" actId="20577"/>
          <ac:spMkLst>
            <pc:docMk/>
            <pc:sldMk cId="2325012746" sldId="318"/>
            <ac:spMk id="9" creationId="{778C4914-F703-49B6-8CFF-9028DAB84F1E}"/>
          </ac:spMkLst>
        </pc:spChg>
      </pc:sldChg>
      <pc:sldChg chg="del modNotesTx">
        <pc:chgData name="Sara Oudenbroek" userId="274ea104d93f26ea" providerId="LiveId" clId="{3742576D-F084-4908-88DF-2302AB76D95C}" dt="2018-10-18T10:37:15.836" v="4436" actId="2696"/>
        <pc:sldMkLst>
          <pc:docMk/>
          <pc:sldMk cId="2315450638" sldId="321"/>
        </pc:sldMkLst>
      </pc:sldChg>
      <pc:sldChg chg="modSp ord modNotesTx">
        <pc:chgData name="Sara Oudenbroek" userId="274ea104d93f26ea" providerId="LiveId" clId="{3742576D-F084-4908-88DF-2302AB76D95C}" dt="2018-10-18T09:54:44.040" v="981" actId="6549"/>
        <pc:sldMkLst>
          <pc:docMk/>
          <pc:sldMk cId="83338110" sldId="322"/>
        </pc:sldMkLst>
        <pc:spChg chg="mod">
          <ac:chgData name="Sara Oudenbroek" userId="274ea104d93f26ea" providerId="LiveId" clId="{3742576D-F084-4908-88DF-2302AB76D95C}" dt="2018-10-18T09:52:07.004" v="896" actId="20577"/>
          <ac:spMkLst>
            <pc:docMk/>
            <pc:sldMk cId="83338110" sldId="322"/>
            <ac:spMk id="7" creationId="{0236691F-49B9-466B-9C5A-132A4793F390}"/>
          </ac:spMkLst>
        </pc:spChg>
        <pc:spChg chg="mod">
          <ac:chgData name="Sara Oudenbroek" userId="274ea104d93f26ea" providerId="LiveId" clId="{3742576D-F084-4908-88DF-2302AB76D95C}" dt="2018-10-18T09:53:28.496" v="966" actId="20577"/>
          <ac:spMkLst>
            <pc:docMk/>
            <pc:sldMk cId="83338110" sldId="322"/>
            <ac:spMk id="8" creationId="{66EA1B1A-0235-4489-91A0-152567510A9A}"/>
          </ac:spMkLst>
        </pc:spChg>
      </pc:sldChg>
      <pc:sldChg chg="del modNotesTx">
        <pc:chgData name="Sara Oudenbroek" userId="274ea104d93f26ea" providerId="LiveId" clId="{3742576D-F084-4908-88DF-2302AB76D95C}" dt="2018-10-18T10:37:39.194" v="4438" actId="2696"/>
        <pc:sldMkLst>
          <pc:docMk/>
          <pc:sldMk cId="1980559021" sldId="323"/>
        </pc:sldMkLst>
      </pc:sldChg>
      <pc:sldChg chg="modSp modNotesTx">
        <pc:chgData name="Sara Oudenbroek" userId="274ea104d93f26ea" providerId="LiveId" clId="{3742576D-F084-4908-88DF-2302AB76D95C}" dt="2018-10-18T10:39:13.527" v="4454" actId="1076"/>
        <pc:sldMkLst>
          <pc:docMk/>
          <pc:sldMk cId="509094625" sldId="324"/>
        </pc:sldMkLst>
        <pc:spChg chg="mod">
          <ac:chgData name="Sara Oudenbroek" userId="274ea104d93f26ea" providerId="LiveId" clId="{3742576D-F084-4908-88DF-2302AB76D95C}" dt="2018-10-18T10:39:13.527" v="4454" actId="1076"/>
          <ac:spMkLst>
            <pc:docMk/>
            <pc:sldMk cId="509094625" sldId="324"/>
            <ac:spMk id="3" creationId="{1F4F7FC1-6961-4195-BD56-2DD014D2C96C}"/>
          </ac:spMkLst>
        </pc:spChg>
      </pc:sldChg>
      <pc:sldChg chg="addSp modSp modNotesTx">
        <pc:chgData name="Sara Oudenbroek" userId="274ea104d93f26ea" providerId="LiveId" clId="{3742576D-F084-4908-88DF-2302AB76D95C}" dt="2018-10-18T10:39:54.242" v="4482" actId="20577"/>
        <pc:sldMkLst>
          <pc:docMk/>
          <pc:sldMk cId="2198598423" sldId="325"/>
        </pc:sldMkLst>
        <pc:spChg chg="add mod">
          <ac:chgData name="Sara Oudenbroek" userId="274ea104d93f26ea" providerId="LiveId" clId="{3742576D-F084-4908-88DF-2302AB76D95C}" dt="2018-10-18T10:39:54.242" v="4482" actId="20577"/>
          <ac:spMkLst>
            <pc:docMk/>
            <pc:sldMk cId="2198598423" sldId="325"/>
            <ac:spMk id="3" creationId="{0824CAF4-C5C7-4FB7-8E88-3E9345BA9E6E}"/>
          </ac:spMkLst>
        </pc:spChg>
      </pc:sldChg>
      <pc:sldChg chg="modNotesTx">
        <pc:chgData name="Sara Oudenbroek" userId="274ea104d93f26ea" providerId="LiveId" clId="{3742576D-F084-4908-88DF-2302AB76D95C}" dt="2018-10-18T10:27:20.335" v="3695" actId="6549"/>
        <pc:sldMkLst>
          <pc:docMk/>
          <pc:sldMk cId="1643406016" sldId="327"/>
        </pc:sldMkLst>
      </pc:sldChg>
      <pc:sldChg chg="modNotesTx">
        <pc:chgData name="Sara Oudenbroek" userId="274ea104d93f26ea" providerId="LiveId" clId="{3742576D-F084-4908-88DF-2302AB76D95C}" dt="2018-10-18T10:37:03.095" v="4434" actId="6549"/>
        <pc:sldMkLst>
          <pc:docMk/>
          <pc:sldMk cId="1599547908" sldId="328"/>
        </pc:sldMkLst>
      </pc:sldChg>
      <pc:sldChg chg="addSp modSp modNotesTx">
        <pc:chgData name="Sara Oudenbroek" userId="274ea104d93f26ea" providerId="LiveId" clId="{3742576D-F084-4908-88DF-2302AB76D95C}" dt="2018-10-18T10:36:52.210" v="4432" actId="6549"/>
        <pc:sldMkLst>
          <pc:docMk/>
          <pc:sldMk cId="566565956" sldId="329"/>
        </pc:sldMkLst>
        <pc:spChg chg="add mod">
          <ac:chgData name="Sara Oudenbroek" userId="274ea104d93f26ea" providerId="LiveId" clId="{3742576D-F084-4908-88DF-2302AB76D95C}" dt="2018-10-18T10:33:01.795" v="4032" actId="20577"/>
          <ac:spMkLst>
            <pc:docMk/>
            <pc:sldMk cId="566565956" sldId="329"/>
            <ac:spMk id="6" creationId="{C8F4592B-3FFA-4062-824A-2B15AF2BDAD5}"/>
          </ac:spMkLst>
        </pc:spChg>
      </pc:sldChg>
      <pc:sldChg chg="modNotesTx">
        <pc:chgData name="Sara Oudenbroek" userId="274ea104d93f26ea" providerId="LiveId" clId="{3742576D-F084-4908-88DF-2302AB76D95C}" dt="2018-10-18T10:40:10.050" v="4483" actId="6549"/>
        <pc:sldMkLst>
          <pc:docMk/>
          <pc:sldMk cId="387600871" sldId="330"/>
        </pc:sldMkLst>
      </pc:sldChg>
      <pc:sldChg chg="del">
        <pc:chgData name="Sara Oudenbroek" userId="274ea104d93f26ea" providerId="LiveId" clId="{3742576D-F084-4908-88DF-2302AB76D95C}" dt="2018-10-18T09:14:47.560" v="8" actId="2696"/>
        <pc:sldMkLst>
          <pc:docMk/>
          <pc:sldMk cId="2535917763" sldId="331"/>
        </pc:sldMkLst>
      </pc:sldChg>
      <pc:sldChg chg="del">
        <pc:chgData name="Sara Oudenbroek" userId="274ea104d93f26ea" providerId="LiveId" clId="{3742576D-F084-4908-88DF-2302AB76D95C}" dt="2018-10-18T09:14:17.950" v="0" actId="2696"/>
        <pc:sldMkLst>
          <pc:docMk/>
          <pc:sldMk cId="4062183875" sldId="332"/>
        </pc:sldMkLst>
      </pc:sldChg>
      <pc:sldChg chg="del">
        <pc:chgData name="Sara Oudenbroek" userId="274ea104d93f26ea" providerId="LiveId" clId="{3742576D-F084-4908-88DF-2302AB76D95C}" dt="2018-10-18T09:14:33.842" v="6" actId="2696"/>
        <pc:sldMkLst>
          <pc:docMk/>
          <pc:sldMk cId="1952824933" sldId="333"/>
        </pc:sldMkLst>
      </pc:sldChg>
      <pc:sldChg chg="del">
        <pc:chgData name="Sara Oudenbroek" userId="274ea104d93f26ea" providerId="LiveId" clId="{3742576D-F084-4908-88DF-2302AB76D95C}" dt="2018-10-18T09:14:59.965" v="11" actId="2696"/>
        <pc:sldMkLst>
          <pc:docMk/>
          <pc:sldMk cId="3956410521" sldId="335"/>
        </pc:sldMkLst>
      </pc:sldChg>
      <pc:sldChg chg="modSp modNotesTx">
        <pc:chgData name="Sara Oudenbroek" userId="274ea104d93f26ea" providerId="LiveId" clId="{3742576D-F084-4908-88DF-2302AB76D95C}" dt="2018-10-18T10:44:27.869" v="4800" actId="20577"/>
        <pc:sldMkLst>
          <pc:docMk/>
          <pc:sldMk cId="1008751004" sldId="336"/>
        </pc:sldMkLst>
        <pc:spChg chg="mod">
          <ac:chgData name="Sara Oudenbroek" userId="274ea104d93f26ea" providerId="LiveId" clId="{3742576D-F084-4908-88DF-2302AB76D95C}" dt="2018-10-18T10:44:27.869" v="4800" actId="20577"/>
          <ac:spMkLst>
            <pc:docMk/>
            <pc:sldMk cId="1008751004" sldId="336"/>
            <ac:spMk id="2" creationId="{00000000-0000-0000-0000-000000000000}"/>
          </ac:spMkLst>
        </pc:spChg>
        <pc:spChg chg="mod">
          <ac:chgData name="Sara Oudenbroek" userId="274ea104d93f26ea" providerId="LiveId" clId="{3742576D-F084-4908-88DF-2302AB76D95C}" dt="2018-10-18T09:16:08.035" v="111" actId="20577"/>
          <ac:spMkLst>
            <pc:docMk/>
            <pc:sldMk cId="1008751004" sldId="336"/>
            <ac:spMk id="3" creationId="{00000000-0000-0000-0000-000000000000}"/>
          </ac:spMkLst>
        </pc:spChg>
        <pc:spChg chg="mod">
          <ac:chgData name="Sara Oudenbroek" userId="274ea104d93f26ea" providerId="LiveId" clId="{3742576D-F084-4908-88DF-2302AB76D95C}" dt="2018-10-18T09:15:43.741" v="88" actId="6549"/>
          <ac:spMkLst>
            <pc:docMk/>
            <pc:sldMk cId="1008751004" sldId="336"/>
            <ac:spMk id="4" creationId="{06056DF9-25CA-47C4-A52F-FA89669A642E}"/>
          </ac:spMkLst>
        </pc:spChg>
      </pc:sldChg>
      <pc:sldChg chg="del">
        <pc:chgData name="Sara Oudenbroek" userId="274ea104d93f26ea" providerId="LiveId" clId="{3742576D-F084-4908-88DF-2302AB76D95C}" dt="2018-10-18T09:14:59.961" v="10" actId="2696"/>
        <pc:sldMkLst>
          <pc:docMk/>
          <pc:sldMk cId="1584958439" sldId="337"/>
        </pc:sldMkLst>
      </pc:sldChg>
      <pc:sldChg chg="del">
        <pc:chgData name="Sara Oudenbroek" userId="274ea104d93f26ea" providerId="LiveId" clId="{3742576D-F084-4908-88DF-2302AB76D95C}" dt="2018-10-18T09:14:27.319" v="5" actId="2696"/>
        <pc:sldMkLst>
          <pc:docMk/>
          <pc:sldMk cId="1351506063" sldId="338"/>
        </pc:sldMkLst>
      </pc:sldChg>
      <pc:sldChg chg="modSp del">
        <pc:chgData name="Sara Oudenbroek" userId="274ea104d93f26ea" providerId="LiveId" clId="{3742576D-F084-4908-88DF-2302AB76D95C}" dt="2018-10-18T10:42:51.012" v="4669" actId="2696"/>
        <pc:sldMkLst>
          <pc:docMk/>
          <pc:sldMk cId="2252226353" sldId="339"/>
        </pc:sldMkLst>
        <pc:spChg chg="mod">
          <ac:chgData name="Sara Oudenbroek" userId="274ea104d93f26ea" providerId="LiveId" clId="{3742576D-F084-4908-88DF-2302AB76D95C}" dt="2018-10-18T10:42:42.994" v="4666"/>
          <ac:spMkLst>
            <pc:docMk/>
            <pc:sldMk cId="2252226353" sldId="339"/>
            <ac:spMk id="3" creationId="{00000000-0000-0000-0000-000000000000}"/>
          </ac:spMkLst>
        </pc:spChg>
      </pc:sldChg>
      <pc:sldChg chg="del">
        <pc:chgData name="Sara Oudenbroek" userId="274ea104d93f26ea" providerId="LiveId" clId="{3742576D-F084-4908-88DF-2302AB76D95C}" dt="2018-10-18T09:14:46.016" v="7" actId="2696"/>
        <pc:sldMkLst>
          <pc:docMk/>
          <pc:sldMk cId="3528207050" sldId="340"/>
        </pc:sldMkLst>
      </pc:sldChg>
      <pc:sldChg chg="addSp modSp modNotesTx">
        <pc:chgData name="Sara Oudenbroek" userId="274ea104d93f26ea" providerId="LiveId" clId="{3742576D-F084-4908-88DF-2302AB76D95C}" dt="2018-10-18T10:42:21.784" v="4665" actId="207"/>
        <pc:sldMkLst>
          <pc:docMk/>
          <pc:sldMk cId="1893918632" sldId="341"/>
        </pc:sldMkLst>
        <pc:spChg chg="mod">
          <ac:chgData name="Sara Oudenbroek" userId="274ea104d93f26ea" providerId="LiveId" clId="{3742576D-F084-4908-88DF-2302AB76D95C}" dt="2018-10-18T10:42:11.710" v="4663" actId="20577"/>
          <ac:spMkLst>
            <pc:docMk/>
            <pc:sldMk cId="1893918632" sldId="341"/>
            <ac:spMk id="2" creationId="{00000000-0000-0000-0000-000000000000}"/>
          </ac:spMkLst>
        </pc:spChg>
        <pc:spChg chg="add mod">
          <ac:chgData name="Sara Oudenbroek" userId="274ea104d93f26ea" providerId="LiveId" clId="{3742576D-F084-4908-88DF-2302AB76D95C}" dt="2018-10-18T10:42:21.784" v="4665" actId="207"/>
          <ac:spMkLst>
            <pc:docMk/>
            <pc:sldMk cId="1893918632" sldId="341"/>
            <ac:spMk id="3" creationId="{DE2F9861-4691-4C4B-A799-AC1F0382D9E7}"/>
          </ac:spMkLst>
        </pc:spChg>
        <pc:graphicFrameChg chg="mod">
          <ac:chgData name="Sara Oudenbroek" userId="274ea104d93f26ea" providerId="LiveId" clId="{3742576D-F084-4908-88DF-2302AB76D95C}" dt="2018-10-18T10:40:31.476" v="4486" actId="1076"/>
          <ac:graphicFrameMkLst>
            <pc:docMk/>
            <pc:sldMk cId="1893918632" sldId="341"/>
            <ac:graphicFrameMk id="9" creationId="{1F30ABC8-97B9-40D4-895A-A35F982FF3F5}"/>
          </ac:graphicFrameMkLst>
        </pc:graphicFrameChg>
      </pc:sldChg>
      <pc:sldChg chg="modSp del">
        <pc:chgData name="Sara Oudenbroek" userId="274ea104d93f26ea" providerId="LiveId" clId="{3742576D-F084-4908-88DF-2302AB76D95C}" dt="2018-10-18T10:43:02.972" v="4673" actId="2696"/>
        <pc:sldMkLst>
          <pc:docMk/>
          <pc:sldMk cId="2109979167" sldId="342"/>
        </pc:sldMkLst>
        <pc:spChg chg="mod">
          <ac:chgData name="Sara Oudenbroek" userId="274ea104d93f26ea" providerId="LiveId" clId="{3742576D-F084-4908-88DF-2302AB76D95C}" dt="2018-10-18T10:42:54.684" v="4670"/>
          <ac:spMkLst>
            <pc:docMk/>
            <pc:sldMk cId="2109979167" sldId="342"/>
            <ac:spMk id="3" creationId="{00000000-0000-0000-0000-000000000000}"/>
          </ac:spMkLst>
        </pc:spChg>
      </pc:sldChg>
      <pc:sldChg chg="modSp del">
        <pc:chgData name="Sara Oudenbroek" userId="274ea104d93f26ea" providerId="LiveId" clId="{3742576D-F084-4908-88DF-2302AB76D95C}" dt="2018-10-18T10:41:58.949" v="4654" actId="2696"/>
        <pc:sldMkLst>
          <pc:docMk/>
          <pc:sldMk cId="339467775" sldId="343"/>
        </pc:sldMkLst>
        <pc:spChg chg="mod">
          <ac:chgData name="Sara Oudenbroek" userId="274ea104d93f26ea" providerId="LiveId" clId="{3742576D-F084-4908-88DF-2302AB76D95C}" dt="2018-10-18T10:40:27.041" v="4485"/>
          <ac:spMkLst>
            <pc:docMk/>
            <pc:sldMk cId="339467775" sldId="343"/>
            <ac:spMk id="3" creationId="{00000000-0000-0000-0000-000000000000}"/>
          </ac:spMkLst>
        </pc:spChg>
      </pc:sldChg>
      <pc:sldChg chg="modSp add ord">
        <pc:chgData name="Sara Oudenbroek" userId="274ea104d93f26ea" providerId="LiveId" clId="{3742576D-F084-4908-88DF-2302AB76D95C}" dt="2018-10-18T09:44:54.432" v="413"/>
        <pc:sldMkLst>
          <pc:docMk/>
          <pc:sldMk cId="2718419522" sldId="344"/>
        </pc:sldMkLst>
        <pc:spChg chg="mod">
          <ac:chgData name="Sara Oudenbroek" userId="274ea104d93f26ea" providerId="LiveId" clId="{3742576D-F084-4908-88DF-2302AB76D95C}" dt="2018-10-18T09:44:54.432" v="413"/>
          <ac:spMkLst>
            <pc:docMk/>
            <pc:sldMk cId="2718419522" sldId="344"/>
            <ac:spMk id="2" creationId="{BB6A3898-E533-41A1-A456-90564E2A01DD}"/>
          </ac:spMkLst>
        </pc:spChg>
        <pc:spChg chg="mod">
          <ac:chgData name="Sara Oudenbroek" userId="274ea104d93f26ea" providerId="LiveId" clId="{3742576D-F084-4908-88DF-2302AB76D95C}" dt="2018-10-18T09:36:54.493" v="377" actId="20577"/>
          <ac:spMkLst>
            <pc:docMk/>
            <pc:sldMk cId="2718419522" sldId="344"/>
            <ac:spMk id="3" creationId="{7BA063FA-2779-4E9B-BAEF-68D40C72D571}"/>
          </ac:spMkLst>
        </pc:spChg>
      </pc:sldChg>
      <pc:sldChg chg="del">
        <pc:chgData name="Sara Oudenbroek" userId="274ea104d93f26ea" providerId="LiveId" clId="{3742576D-F084-4908-88DF-2302AB76D95C}" dt="2018-10-18T09:14:59.957" v="9" actId="2696"/>
        <pc:sldMkLst>
          <pc:docMk/>
          <pc:sldMk cId="3534802531" sldId="344"/>
        </pc:sldMkLst>
      </pc:sldChg>
      <pc:sldChg chg="addSp delSp modSp add ord">
        <pc:chgData name="Sara Oudenbroek" userId="274ea104d93f26ea" providerId="LiveId" clId="{3742576D-F084-4908-88DF-2302AB76D95C}" dt="2018-10-18T09:44:47.491" v="410"/>
        <pc:sldMkLst>
          <pc:docMk/>
          <pc:sldMk cId="579230172" sldId="345"/>
        </pc:sldMkLst>
        <pc:spChg chg="mod">
          <ac:chgData name="Sara Oudenbroek" userId="274ea104d93f26ea" providerId="LiveId" clId="{3742576D-F084-4908-88DF-2302AB76D95C}" dt="2018-10-18T09:44:47.491" v="410"/>
          <ac:spMkLst>
            <pc:docMk/>
            <pc:sldMk cId="579230172" sldId="345"/>
            <ac:spMk id="2" creationId="{BB6A3898-E533-41A1-A456-90564E2A01DD}"/>
          </ac:spMkLst>
        </pc:spChg>
        <pc:spChg chg="mod">
          <ac:chgData name="Sara Oudenbroek" userId="274ea104d93f26ea" providerId="LiveId" clId="{3742576D-F084-4908-88DF-2302AB76D95C}" dt="2018-10-18T09:24:47.811" v="294" actId="20577"/>
          <ac:spMkLst>
            <pc:docMk/>
            <pc:sldMk cId="579230172" sldId="345"/>
            <ac:spMk id="3" creationId="{7BA063FA-2779-4E9B-BAEF-68D40C72D571}"/>
          </ac:spMkLst>
        </pc:spChg>
        <pc:spChg chg="del mod">
          <ac:chgData name="Sara Oudenbroek" userId="274ea104d93f26ea" providerId="LiveId" clId="{3742576D-F084-4908-88DF-2302AB76D95C}" dt="2018-10-18T09:22:45.509" v="185" actId="478"/>
          <ac:spMkLst>
            <pc:docMk/>
            <pc:sldMk cId="579230172" sldId="345"/>
            <ac:spMk id="10" creationId="{01BB8C49-BF3B-4767-86A6-8FC1F5CD7686}"/>
          </ac:spMkLst>
        </pc:spChg>
        <pc:graphicFrameChg chg="add del">
          <ac:chgData name="Sara Oudenbroek" userId="274ea104d93f26ea" providerId="LiveId" clId="{3742576D-F084-4908-88DF-2302AB76D95C}" dt="2018-10-18T09:22:23.918" v="180"/>
          <ac:graphicFrameMkLst>
            <pc:docMk/>
            <pc:sldMk cId="579230172" sldId="345"/>
            <ac:graphicFrameMk id="5" creationId="{D923F1D9-9F6A-4308-B591-E5979E823BB7}"/>
          </ac:graphicFrameMkLst>
        </pc:graphicFrameChg>
        <pc:graphicFrameChg chg="add del">
          <ac:chgData name="Sara Oudenbroek" userId="274ea104d93f26ea" providerId="LiveId" clId="{3742576D-F084-4908-88DF-2302AB76D95C}" dt="2018-10-18T09:22:29.469" v="182"/>
          <ac:graphicFrameMkLst>
            <pc:docMk/>
            <pc:sldMk cId="579230172" sldId="345"/>
            <ac:graphicFrameMk id="9" creationId="{5B4C242D-0C42-468C-BB0E-65876850CDCA}"/>
          </ac:graphicFrameMkLst>
        </pc:graphicFrameChg>
      </pc:sldChg>
      <pc:sldChg chg="modSp add ord modNotesTx">
        <pc:chgData name="Sara Oudenbroek" userId="274ea104d93f26ea" providerId="LiveId" clId="{3742576D-F084-4908-88DF-2302AB76D95C}" dt="2018-10-18T09:54:40.969" v="980" actId="6549"/>
        <pc:sldMkLst>
          <pc:docMk/>
          <pc:sldMk cId="2467988681" sldId="346"/>
        </pc:sldMkLst>
        <pc:spChg chg="mod">
          <ac:chgData name="Sara Oudenbroek" userId="274ea104d93f26ea" providerId="LiveId" clId="{3742576D-F084-4908-88DF-2302AB76D95C}" dt="2018-10-18T09:44:34.962" v="408" actId="20577"/>
          <ac:spMkLst>
            <pc:docMk/>
            <pc:sldMk cId="2467988681" sldId="346"/>
            <ac:spMk id="2" creationId="{BB6A3898-E533-41A1-A456-90564E2A01DD}"/>
          </ac:spMkLst>
        </pc:spChg>
        <pc:spChg chg="mod">
          <ac:chgData name="Sara Oudenbroek" userId="274ea104d93f26ea" providerId="LiveId" clId="{3742576D-F084-4908-88DF-2302AB76D95C}" dt="2018-10-18T09:53:13.244" v="938" actId="20577"/>
          <ac:spMkLst>
            <pc:docMk/>
            <pc:sldMk cId="2467988681" sldId="346"/>
            <ac:spMk id="3" creationId="{7BA063FA-2779-4E9B-BAEF-68D40C72D571}"/>
          </ac:spMkLst>
        </pc:spChg>
      </pc:sldChg>
      <pc:sldChg chg="modSp add">
        <pc:chgData name="Sara Oudenbroek" userId="274ea104d93f26ea" providerId="LiveId" clId="{3742576D-F084-4908-88DF-2302AB76D95C}" dt="2018-10-18T10:12:58.484" v="2971" actId="27636"/>
        <pc:sldMkLst>
          <pc:docMk/>
          <pc:sldMk cId="2893036613" sldId="347"/>
        </pc:sldMkLst>
        <pc:spChg chg="mod">
          <ac:chgData name="Sara Oudenbroek" userId="274ea104d93f26ea" providerId="LiveId" clId="{3742576D-F084-4908-88DF-2302AB76D95C}" dt="2018-10-18T09:54:16.544" v="975" actId="20577"/>
          <ac:spMkLst>
            <pc:docMk/>
            <pc:sldMk cId="2893036613" sldId="347"/>
            <ac:spMk id="2" creationId="{BB6A3898-E533-41A1-A456-90564E2A01DD}"/>
          </ac:spMkLst>
        </pc:spChg>
        <pc:spChg chg="mod">
          <ac:chgData name="Sara Oudenbroek" userId="274ea104d93f26ea" providerId="LiveId" clId="{3742576D-F084-4908-88DF-2302AB76D95C}" dt="2018-10-18T10:12:58.484" v="2971" actId="27636"/>
          <ac:spMkLst>
            <pc:docMk/>
            <pc:sldMk cId="2893036613" sldId="347"/>
            <ac:spMk id="3" creationId="{7BA063FA-2779-4E9B-BAEF-68D40C72D57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274ea104d93f26ea/Documenten/SMS/Verdeling%20brevetten%20SM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'[Verdeling brevetten SMS.xlsx]Blad1'!$B$1</c:f>
              <c:strCache>
                <c:ptCount val="1"/>
                <c:pt idx="0">
                  <c:v>2017/2018</c:v>
                </c:pt>
              </c:strCache>
            </c:strRef>
          </c:tx>
          <c:spPr>
            <a:solidFill>
              <a:schemeClr val="accent1"/>
            </a:solidFill>
            <a:ln>
              <a:noFill/>
            </a:ln>
            <a:effectLst/>
          </c:spPr>
          <c:invertIfNegative val="0"/>
          <c:cat>
            <c:strRef>
              <c:f>'[Verdeling brevetten SMS.xlsx]Blad1'!$A$2:$A$6</c:f>
              <c:strCache>
                <c:ptCount val="5"/>
                <c:pt idx="0">
                  <c:v>aspirant 1*</c:v>
                </c:pt>
                <c:pt idx="1">
                  <c:v>1*/OW</c:v>
                </c:pt>
                <c:pt idx="2">
                  <c:v>2*/AOW</c:v>
                </c:pt>
                <c:pt idx="3">
                  <c:v>3*</c:v>
                </c:pt>
                <c:pt idx="4">
                  <c:v>&gt;3*</c:v>
                </c:pt>
              </c:strCache>
            </c:strRef>
          </c:cat>
          <c:val>
            <c:numRef>
              <c:f>'[Verdeling brevetten SMS.xlsx]Blad1'!$B$2:$B$6</c:f>
              <c:numCache>
                <c:formatCode>General</c:formatCode>
                <c:ptCount val="5"/>
                <c:pt idx="0">
                  <c:v>4</c:v>
                </c:pt>
                <c:pt idx="1">
                  <c:v>8</c:v>
                </c:pt>
                <c:pt idx="2">
                  <c:v>26</c:v>
                </c:pt>
                <c:pt idx="3">
                  <c:v>23</c:v>
                </c:pt>
                <c:pt idx="4">
                  <c:v>10</c:v>
                </c:pt>
              </c:numCache>
            </c:numRef>
          </c:val>
          <c:extLst>
            <c:ext xmlns:c16="http://schemas.microsoft.com/office/drawing/2014/chart" uri="{C3380CC4-5D6E-409C-BE32-E72D297353CC}">
              <c16:uniqueId val="{00000000-AB8B-4BA8-87AB-2AAA1743FF87}"/>
            </c:ext>
          </c:extLst>
        </c:ser>
        <c:ser>
          <c:idx val="1"/>
          <c:order val="1"/>
          <c:tx>
            <c:strRef>
              <c:f>'[Verdeling brevetten SMS.xlsx]Blad1'!$C$1</c:f>
              <c:strCache>
                <c:ptCount val="1"/>
                <c:pt idx="0">
                  <c:v>2018/2019</c:v>
                </c:pt>
              </c:strCache>
            </c:strRef>
          </c:tx>
          <c:spPr>
            <a:solidFill>
              <a:schemeClr val="accent2"/>
            </a:solidFill>
            <a:ln>
              <a:noFill/>
            </a:ln>
            <a:effectLst/>
          </c:spPr>
          <c:invertIfNegative val="0"/>
          <c:cat>
            <c:strRef>
              <c:f>'[Verdeling brevetten SMS.xlsx]Blad1'!$A$2:$A$6</c:f>
              <c:strCache>
                <c:ptCount val="5"/>
                <c:pt idx="0">
                  <c:v>aspirant 1*</c:v>
                </c:pt>
                <c:pt idx="1">
                  <c:v>1*/OW</c:v>
                </c:pt>
                <c:pt idx="2">
                  <c:v>2*/AOW</c:v>
                </c:pt>
                <c:pt idx="3">
                  <c:v>3*</c:v>
                </c:pt>
                <c:pt idx="4">
                  <c:v>&gt;3*</c:v>
                </c:pt>
              </c:strCache>
            </c:strRef>
          </c:cat>
          <c:val>
            <c:numRef>
              <c:f>'[Verdeling brevetten SMS.xlsx]Blad1'!$C$2:$C$6</c:f>
              <c:numCache>
                <c:formatCode>General</c:formatCode>
                <c:ptCount val="5"/>
                <c:pt idx="0">
                  <c:v>2</c:v>
                </c:pt>
                <c:pt idx="1">
                  <c:v>8</c:v>
                </c:pt>
                <c:pt idx="2">
                  <c:v>25</c:v>
                </c:pt>
                <c:pt idx="3">
                  <c:v>23</c:v>
                </c:pt>
                <c:pt idx="4">
                  <c:v>9</c:v>
                </c:pt>
              </c:numCache>
            </c:numRef>
          </c:val>
          <c:extLst>
            <c:ext xmlns:c16="http://schemas.microsoft.com/office/drawing/2014/chart" uri="{C3380CC4-5D6E-409C-BE32-E72D297353CC}">
              <c16:uniqueId val="{00000001-AB8B-4BA8-87AB-2AAA1743FF87}"/>
            </c:ext>
          </c:extLst>
        </c:ser>
        <c:dLbls>
          <c:showLegendKey val="0"/>
          <c:showVal val="0"/>
          <c:showCatName val="0"/>
          <c:showSerName val="0"/>
          <c:showPercent val="0"/>
          <c:showBubbleSize val="0"/>
        </c:dLbls>
        <c:gapWidth val="219"/>
        <c:overlap val="-27"/>
        <c:axId val="436901752"/>
        <c:axId val="436902080"/>
      </c:barChart>
      <c:catAx>
        <c:axId val="43690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02080"/>
        <c:crosses val="autoZero"/>
        <c:auto val="1"/>
        <c:lblAlgn val="ctr"/>
        <c:lblOffset val="100"/>
        <c:noMultiLvlLbl val="0"/>
      </c:catAx>
      <c:valAx>
        <c:axId val="43690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901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E2B5A-B9C2-41BE-A15A-7EDBD4745376}"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5C25D579-B87A-435A-9663-68E2B2E32B7C}">
      <dgm:prSet phldrT="[Tekst]"/>
      <dgm:spPr/>
      <dgm:t>
        <a:bodyPr/>
        <a:lstStyle/>
        <a:p>
          <a:r>
            <a:rPr lang="nl-NL" dirty="0"/>
            <a:t>Opleiding voor beginnende en ervaren duikers</a:t>
          </a:r>
          <a:endParaRPr lang="en-GB" dirty="0"/>
        </a:p>
      </dgm:t>
    </dgm:pt>
    <dgm:pt modelId="{6340AFD5-7CB8-431D-A26C-575BAC112AE8}" type="parTrans" cxnId="{DE51DE3B-1CCE-48BF-AE61-B7F0CEF6C018}">
      <dgm:prSet/>
      <dgm:spPr/>
      <dgm:t>
        <a:bodyPr/>
        <a:lstStyle/>
        <a:p>
          <a:endParaRPr lang="en-GB"/>
        </a:p>
      </dgm:t>
    </dgm:pt>
    <dgm:pt modelId="{2D4108D0-9407-4E10-A4FF-631EE28355BD}" type="sibTrans" cxnId="{DE51DE3B-1CCE-48BF-AE61-B7F0CEF6C018}">
      <dgm:prSet/>
      <dgm:spPr/>
      <dgm:t>
        <a:bodyPr/>
        <a:lstStyle/>
        <a:p>
          <a:endParaRPr lang="en-GB"/>
        </a:p>
      </dgm:t>
    </dgm:pt>
    <dgm:pt modelId="{38F5E858-3B57-450E-A0B9-D709D561E3EE}">
      <dgm:prSet phldrT="[Tekst]"/>
      <dgm:spPr/>
      <dgm:t>
        <a:bodyPr/>
        <a:lstStyle/>
        <a:p>
          <a:r>
            <a:rPr lang="nl-NL" dirty="0"/>
            <a:t> </a:t>
          </a:r>
          <a:endParaRPr lang="en-GB" dirty="0"/>
        </a:p>
      </dgm:t>
    </dgm:pt>
    <dgm:pt modelId="{C319D64D-CA38-4E87-A5BE-C816F69B2718}" type="parTrans" cxnId="{A3FB7901-4589-421B-AD7F-E42AC03CDA4C}">
      <dgm:prSet/>
      <dgm:spPr/>
      <dgm:t>
        <a:bodyPr/>
        <a:lstStyle/>
        <a:p>
          <a:endParaRPr lang="en-GB"/>
        </a:p>
      </dgm:t>
    </dgm:pt>
    <dgm:pt modelId="{2F52C172-2E81-4016-9F49-DAE9618C7EEC}" type="sibTrans" cxnId="{A3FB7901-4589-421B-AD7F-E42AC03CDA4C}">
      <dgm:prSet/>
      <dgm:spPr/>
      <dgm:t>
        <a:bodyPr/>
        <a:lstStyle/>
        <a:p>
          <a:endParaRPr lang="en-GB"/>
        </a:p>
      </dgm:t>
    </dgm:pt>
    <dgm:pt modelId="{E9A5CD00-1591-4BF9-824F-194E7BA575BB}">
      <dgm:prSet phldrT="[Tekst]"/>
      <dgm:spPr/>
      <dgm:t>
        <a:bodyPr/>
        <a:lstStyle/>
        <a:p>
          <a:r>
            <a:rPr lang="nl-NL" dirty="0"/>
            <a:t>Leden binden</a:t>
          </a:r>
          <a:endParaRPr lang="en-GB" dirty="0"/>
        </a:p>
      </dgm:t>
    </dgm:pt>
    <dgm:pt modelId="{0C4E5BE1-B0CE-436E-8523-722AC2ACA326}" type="parTrans" cxnId="{F0CFEE1D-99AC-4508-8A97-08A0F885D5BD}">
      <dgm:prSet/>
      <dgm:spPr/>
      <dgm:t>
        <a:bodyPr/>
        <a:lstStyle/>
        <a:p>
          <a:endParaRPr lang="en-GB"/>
        </a:p>
      </dgm:t>
    </dgm:pt>
    <dgm:pt modelId="{53204829-E9A5-42F6-8998-EE329EDEE6B4}" type="sibTrans" cxnId="{F0CFEE1D-99AC-4508-8A97-08A0F885D5BD}">
      <dgm:prSet/>
      <dgm:spPr/>
      <dgm:t>
        <a:bodyPr/>
        <a:lstStyle/>
        <a:p>
          <a:endParaRPr lang="en-GB"/>
        </a:p>
      </dgm:t>
    </dgm:pt>
    <dgm:pt modelId="{92BE8820-A5E7-4182-BED7-5D8353372B3C}">
      <dgm:prSet phldrT="[Tekst]"/>
      <dgm:spPr/>
      <dgm:t>
        <a:bodyPr/>
        <a:lstStyle/>
        <a:p>
          <a:r>
            <a:rPr lang="nl-NL" dirty="0"/>
            <a:t> </a:t>
          </a:r>
          <a:endParaRPr lang="en-GB" dirty="0"/>
        </a:p>
      </dgm:t>
    </dgm:pt>
    <dgm:pt modelId="{825137CD-2E6F-4528-BB8D-CA0A60D3F95E}" type="parTrans" cxnId="{8950416D-DC16-4DEC-9CC4-B6CD012005FA}">
      <dgm:prSet/>
      <dgm:spPr/>
      <dgm:t>
        <a:bodyPr/>
        <a:lstStyle/>
        <a:p>
          <a:endParaRPr lang="en-GB"/>
        </a:p>
      </dgm:t>
    </dgm:pt>
    <dgm:pt modelId="{EE686A88-B7DF-4D3F-9754-05C891622C4A}" type="sibTrans" cxnId="{8950416D-DC16-4DEC-9CC4-B6CD012005FA}">
      <dgm:prSet/>
      <dgm:spPr/>
      <dgm:t>
        <a:bodyPr/>
        <a:lstStyle/>
        <a:p>
          <a:endParaRPr lang="en-GB"/>
        </a:p>
      </dgm:t>
    </dgm:pt>
    <dgm:pt modelId="{2D3CB3EA-1CC4-4069-B45C-DB92A7FABB9F}">
      <dgm:prSet phldrT="[Tekst]"/>
      <dgm:spPr/>
      <dgm:t>
        <a:bodyPr/>
        <a:lstStyle/>
        <a:p>
          <a:r>
            <a:rPr lang="nl-NL" dirty="0"/>
            <a:t>Vereniging gezond houden</a:t>
          </a:r>
          <a:endParaRPr lang="en-GB" dirty="0"/>
        </a:p>
      </dgm:t>
    </dgm:pt>
    <dgm:pt modelId="{C2D89E58-1C4A-4F29-8F51-8D27DF8B71E4}" type="parTrans" cxnId="{7FD0C160-6BD6-4E01-94AC-49FD9E673F7A}">
      <dgm:prSet/>
      <dgm:spPr/>
      <dgm:t>
        <a:bodyPr/>
        <a:lstStyle/>
        <a:p>
          <a:endParaRPr lang="en-GB"/>
        </a:p>
      </dgm:t>
    </dgm:pt>
    <dgm:pt modelId="{38A67162-A2B6-48E7-A11D-FF15F623020F}" type="sibTrans" cxnId="{7FD0C160-6BD6-4E01-94AC-49FD9E673F7A}">
      <dgm:prSet/>
      <dgm:spPr/>
      <dgm:t>
        <a:bodyPr/>
        <a:lstStyle/>
        <a:p>
          <a:endParaRPr lang="en-GB"/>
        </a:p>
      </dgm:t>
    </dgm:pt>
    <dgm:pt modelId="{1E6261E5-47D4-4E6D-BD36-CA299DF30857}">
      <dgm:prSet/>
      <dgm:spPr/>
      <dgm:t>
        <a:bodyPr/>
        <a:lstStyle/>
        <a:p>
          <a:r>
            <a:rPr lang="nl-NL" dirty="0"/>
            <a:t>Plezier vergroten</a:t>
          </a:r>
          <a:endParaRPr lang="en-GB" dirty="0"/>
        </a:p>
      </dgm:t>
    </dgm:pt>
    <dgm:pt modelId="{0C32F51D-7E20-446B-8D0E-ED0C39420E2D}" type="parTrans" cxnId="{460871BC-F81A-4CD9-821B-C3899A6D37D8}">
      <dgm:prSet/>
      <dgm:spPr/>
      <dgm:t>
        <a:bodyPr/>
        <a:lstStyle/>
        <a:p>
          <a:endParaRPr lang="en-GB"/>
        </a:p>
      </dgm:t>
    </dgm:pt>
    <dgm:pt modelId="{36211D90-ECB3-4C3F-B004-FFBF5B805D6E}" type="sibTrans" cxnId="{460871BC-F81A-4CD9-821B-C3899A6D37D8}">
      <dgm:prSet/>
      <dgm:spPr/>
      <dgm:t>
        <a:bodyPr/>
        <a:lstStyle/>
        <a:p>
          <a:endParaRPr lang="en-GB"/>
        </a:p>
      </dgm:t>
    </dgm:pt>
    <dgm:pt modelId="{985099D7-13E1-458F-841B-BE7D8147B0F1}" type="pres">
      <dgm:prSet presAssocID="{8C4E2B5A-B9C2-41BE-A15A-7EDBD4745376}" presName="theList" presStyleCnt="0">
        <dgm:presLayoutVars>
          <dgm:dir/>
          <dgm:animLvl val="lvl"/>
          <dgm:resizeHandles val="exact"/>
        </dgm:presLayoutVars>
      </dgm:prSet>
      <dgm:spPr/>
    </dgm:pt>
    <dgm:pt modelId="{908D24BC-AAFF-40F6-B93F-795619DD7456}" type="pres">
      <dgm:prSet presAssocID="{5C25D579-B87A-435A-9663-68E2B2E32B7C}" presName="compNode" presStyleCnt="0"/>
      <dgm:spPr/>
    </dgm:pt>
    <dgm:pt modelId="{DF00F232-B0A1-4AF9-9B28-19D888F85926}" type="pres">
      <dgm:prSet presAssocID="{5C25D579-B87A-435A-9663-68E2B2E32B7C}" presName="noGeometry" presStyleCnt="0"/>
      <dgm:spPr/>
    </dgm:pt>
    <dgm:pt modelId="{D00A6E29-07B0-4A9A-B5FF-B092D9578949}" type="pres">
      <dgm:prSet presAssocID="{5C25D579-B87A-435A-9663-68E2B2E32B7C}" presName="childTextVisible" presStyleLbl="bgAccFollowNode1" presStyleIdx="0" presStyleCnt="4" custScaleX="276518" custScaleY="125780" custLinFactNeighborX="7201" custLinFactNeighborY="54742">
        <dgm:presLayoutVars>
          <dgm:bulletEnabled val="1"/>
        </dgm:presLayoutVars>
      </dgm:prSet>
      <dgm:spPr/>
    </dgm:pt>
    <dgm:pt modelId="{C568A4BE-959E-4C62-B741-865EA2A4364D}" type="pres">
      <dgm:prSet presAssocID="{5C25D579-B87A-435A-9663-68E2B2E32B7C}" presName="childTextHidden" presStyleLbl="bgAccFollowNode1" presStyleIdx="0" presStyleCnt="4"/>
      <dgm:spPr/>
    </dgm:pt>
    <dgm:pt modelId="{5289D887-EA08-4504-90A3-ED207B7EA059}" type="pres">
      <dgm:prSet presAssocID="{5C25D579-B87A-435A-9663-68E2B2E32B7C}" presName="parentText" presStyleLbl="node1" presStyleIdx="0" presStyleCnt="4" custScaleX="489064" custScaleY="314161" custLinFactNeighborX="14403" custLinFactNeighborY="95703">
        <dgm:presLayoutVars>
          <dgm:chMax val="1"/>
          <dgm:bulletEnabled val="1"/>
        </dgm:presLayoutVars>
      </dgm:prSet>
      <dgm:spPr/>
    </dgm:pt>
    <dgm:pt modelId="{A7987976-4D72-4581-BAC7-BE78462630FC}" type="pres">
      <dgm:prSet presAssocID="{5C25D579-B87A-435A-9663-68E2B2E32B7C}" presName="aSpace" presStyleCnt="0"/>
      <dgm:spPr/>
    </dgm:pt>
    <dgm:pt modelId="{BF45304D-D62C-4646-AB24-499548969630}" type="pres">
      <dgm:prSet presAssocID="{E9A5CD00-1591-4BF9-824F-194E7BA575BB}" presName="compNode" presStyleCnt="0"/>
      <dgm:spPr/>
    </dgm:pt>
    <dgm:pt modelId="{767C9942-BD84-4681-BA40-690A7DB10A88}" type="pres">
      <dgm:prSet presAssocID="{E9A5CD00-1591-4BF9-824F-194E7BA575BB}" presName="noGeometry" presStyleCnt="0"/>
      <dgm:spPr/>
    </dgm:pt>
    <dgm:pt modelId="{5210DBAB-9844-4E3E-9D54-A93D0B42B318}" type="pres">
      <dgm:prSet presAssocID="{E9A5CD00-1591-4BF9-824F-194E7BA575BB}" presName="childTextVisible" presStyleLbl="bgAccFollowNode1" presStyleIdx="1" presStyleCnt="4" custScaleX="276518" custScaleY="125780" custLinFactNeighborX="7201" custLinFactNeighborY="54742">
        <dgm:presLayoutVars>
          <dgm:bulletEnabled val="1"/>
        </dgm:presLayoutVars>
      </dgm:prSet>
      <dgm:spPr/>
    </dgm:pt>
    <dgm:pt modelId="{D7E42DE1-C7F8-4DC3-A898-51A7D1C47425}" type="pres">
      <dgm:prSet presAssocID="{E9A5CD00-1591-4BF9-824F-194E7BA575BB}" presName="childTextHidden" presStyleLbl="bgAccFollowNode1" presStyleIdx="1" presStyleCnt="4"/>
      <dgm:spPr/>
    </dgm:pt>
    <dgm:pt modelId="{50FBC8C3-9AAB-40B1-9984-33F694F8120B}" type="pres">
      <dgm:prSet presAssocID="{E9A5CD00-1591-4BF9-824F-194E7BA575BB}" presName="parentText" presStyleLbl="node1" presStyleIdx="1" presStyleCnt="4" custScaleX="489064" custScaleY="314161" custLinFactNeighborX="14403" custLinFactNeighborY="95703">
        <dgm:presLayoutVars>
          <dgm:chMax val="1"/>
          <dgm:bulletEnabled val="1"/>
        </dgm:presLayoutVars>
      </dgm:prSet>
      <dgm:spPr/>
    </dgm:pt>
    <dgm:pt modelId="{9CFBC556-BEFC-4F09-8BFB-0930B6A6545D}" type="pres">
      <dgm:prSet presAssocID="{E9A5CD00-1591-4BF9-824F-194E7BA575BB}" presName="aSpace" presStyleCnt="0"/>
      <dgm:spPr/>
    </dgm:pt>
    <dgm:pt modelId="{80E3F40F-0626-4785-BDFF-4004693FD189}" type="pres">
      <dgm:prSet presAssocID="{2D3CB3EA-1CC4-4069-B45C-DB92A7FABB9F}" presName="compNode" presStyleCnt="0"/>
      <dgm:spPr/>
    </dgm:pt>
    <dgm:pt modelId="{6044B30E-8DE8-487F-AD73-4F2E4F2E3D7E}" type="pres">
      <dgm:prSet presAssocID="{2D3CB3EA-1CC4-4069-B45C-DB92A7FABB9F}" presName="noGeometry" presStyleCnt="0"/>
      <dgm:spPr/>
    </dgm:pt>
    <dgm:pt modelId="{7EF68CA7-3AAD-4A8D-A65B-8EA0D286F6ED}" type="pres">
      <dgm:prSet presAssocID="{2D3CB3EA-1CC4-4069-B45C-DB92A7FABB9F}" presName="childTextVisible" presStyleLbl="bgAccFollowNode1" presStyleIdx="2" presStyleCnt="4" custScaleX="276518" custScaleY="125780" custLinFactNeighborX="7201" custLinFactNeighborY="54742">
        <dgm:presLayoutVars>
          <dgm:bulletEnabled val="1"/>
        </dgm:presLayoutVars>
      </dgm:prSet>
      <dgm:spPr/>
    </dgm:pt>
    <dgm:pt modelId="{7B0DCE7A-9B7A-46E9-8F8C-599A61CCD7B0}" type="pres">
      <dgm:prSet presAssocID="{2D3CB3EA-1CC4-4069-B45C-DB92A7FABB9F}" presName="childTextHidden" presStyleLbl="bgAccFollowNode1" presStyleIdx="2" presStyleCnt="4"/>
      <dgm:spPr/>
    </dgm:pt>
    <dgm:pt modelId="{A37F2557-A214-42DA-82C3-AAEFFBABA3C7}" type="pres">
      <dgm:prSet presAssocID="{2D3CB3EA-1CC4-4069-B45C-DB92A7FABB9F}" presName="parentText" presStyleLbl="node1" presStyleIdx="2" presStyleCnt="4" custScaleX="489064" custScaleY="314161" custLinFactNeighborX="14403" custLinFactNeighborY="95703">
        <dgm:presLayoutVars>
          <dgm:chMax val="1"/>
          <dgm:bulletEnabled val="1"/>
        </dgm:presLayoutVars>
      </dgm:prSet>
      <dgm:spPr/>
    </dgm:pt>
    <dgm:pt modelId="{7D01E117-44CD-46EA-A27F-31ABC13BCDFE}" type="pres">
      <dgm:prSet presAssocID="{2D3CB3EA-1CC4-4069-B45C-DB92A7FABB9F}" presName="aSpace" presStyleCnt="0"/>
      <dgm:spPr/>
    </dgm:pt>
    <dgm:pt modelId="{7E9F5331-7AA9-46D9-A088-141199385165}" type="pres">
      <dgm:prSet presAssocID="{1E6261E5-47D4-4E6D-BD36-CA299DF30857}" presName="compNode" presStyleCnt="0"/>
      <dgm:spPr/>
    </dgm:pt>
    <dgm:pt modelId="{90B9E88E-5E2F-4B13-80B8-163AC6FEC4F5}" type="pres">
      <dgm:prSet presAssocID="{1E6261E5-47D4-4E6D-BD36-CA299DF30857}" presName="noGeometry" presStyleCnt="0"/>
      <dgm:spPr/>
    </dgm:pt>
    <dgm:pt modelId="{7A268E77-74EE-4691-B415-49C3758F1E47}" type="pres">
      <dgm:prSet presAssocID="{1E6261E5-47D4-4E6D-BD36-CA299DF30857}" presName="childTextVisible" presStyleLbl="bgAccFollowNode1" presStyleIdx="3" presStyleCnt="4" custScaleX="276518" custScaleY="125780" custLinFactNeighborX="7201" custLinFactNeighborY="54742">
        <dgm:presLayoutVars>
          <dgm:bulletEnabled val="1"/>
        </dgm:presLayoutVars>
      </dgm:prSet>
      <dgm:spPr/>
    </dgm:pt>
    <dgm:pt modelId="{D098E032-E975-4453-8177-54B81ECDF8AA}" type="pres">
      <dgm:prSet presAssocID="{1E6261E5-47D4-4E6D-BD36-CA299DF30857}" presName="childTextHidden" presStyleLbl="bgAccFollowNode1" presStyleIdx="3" presStyleCnt="4"/>
      <dgm:spPr/>
    </dgm:pt>
    <dgm:pt modelId="{197D0F1C-2745-4D9A-B9E5-54F423766D36}" type="pres">
      <dgm:prSet presAssocID="{1E6261E5-47D4-4E6D-BD36-CA299DF30857}" presName="parentText" presStyleLbl="node1" presStyleIdx="3" presStyleCnt="4" custScaleX="489064" custScaleY="314161" custLinFactNeighborX="14403" custLinFactNeighborY="95703">
        <dgm:presLayoutVars>
          <dgm:chMax val="1"/>
          <dgm:bulletEnabled val="1"/>
        </dgm:presLayoutVars>
      </dgm:prSet>
      <dgm:spPr/>
    </dgm:pt>
  </dgm:ptLst>
  <dgm:cxnLst>
    <dgm:cxn modelId="{A3FB7901-4589-421B-AD7F-E42AC03CDA4C}" srcId="{5C25D579-B87A-435A-9663-68E2B2E32B7C}" destId="{38F5E858-3B57-450E-A0B9-D709D561E3EE}" srcOrd="0" destOrd="0" parTransId="{C319D64D-CA38-4E87-A5BE-C816F69B2718}" sibTransId="{2F52C172-2E81-4016-9F49-DAE9618C7EEC}"/>
    <dgm:cxn modelId="{F0CFEE1D-99AC-4508-8A97-08A0F885D5BD}" srcId="{8C4E2B5A-B9C2-41BE-A15A-7EDBD4745376}" destId="{E9A5CD00-1591-4BF9-824F-194E7BA575BB}" srcOrd="1" destOrd="0" parTransId="{0C4E5BE1-B0CE-436E-8523-722AC2ACA326}" sibTransId="{53204829-E9A5-42F6-8998-EE329EDEE6B4}"/>
    <dgm:cxn modelId="{9547952A-B181-49B7-A382-207E506437AF}" type="presOf" srcId="{92BE8820-A5E7-4182-BED7-5D8353372B3C}" destId="{D7E42DE1-C7F8-4DC3-A898-51A7D1C47425}" srcOrd="1" destOrd="0" presId="urn:microsoft.com/office/officeart/2005/8/layout/hProcess6"/>
    <dgm:cxn modelId="{48B5F537-DA00-4EFE-BCFB-6499E78E34E7}" type="presOf" srcId="{8C4E2B5A-B9C2-41BE-A15A-7EDBD4745376}" destId="{985099D7-13E1-458F-841B-BE7D8147B0F1}" srcOrd="0" destOrd="0" presId="urn:microsoft.com/office/officeart/2005/8/layout/hProcess6"/>
    <dgm:cxn modelId="{794CB13B-469F-4277-ADFE-DB6F6B21E479}" type="presOf" srcId="{92BE8820-A5E7-4182-BED7-5D8353372B3C}" destId="{5210DBAB-9844-4E3E-9D54-A93D0B42B318}" srcOrd="0" destOrd="0" presId="urn:microsoft.com/office/officeart/2005/8/layout/hProcess6"/>
    <dgm:cxn modelId="{DE51DE3B-1CCE-48BF-AE61-B7F0CEF6C018}" srcId="{8C4E2B5A-B9C2-41BE-A15A-7EDBD4745376}" destId="{5C25D579-B87A-435A-9663-68E2B2E32B7C}" srcOrd="0" destOrd="0" parTransId="{6340AFD5-7CB8-431D-A26C-575BAC112AE8}" sibTransId="{2D4108D0-9407-4E10-A4FF-631EE28355BD}"/>
    <dgm:cxn modelId="{7FD0C160-6BD6-4E01-94AC-49FD9E673F7A}" srcId="{8C4E2B5A-B9C2-41BE-A15A-7EDBD4745376}" destId="{2D3CB3EA-1CC4-4069-B45C-DB92A7FABB9F}" srcOrd="2" destOrd="0" parTransId="{C2D89E58-1C4A-4F29-8F51-8D27DF8B71E4}" sibTransId="{38A67162-A2B6-48E7-A11D-FF15F623020F}"/>
    <dgm:cxn modelId="{8950416D-DC16-4DEC-9CC4-B6CD012005FA}" srcId="{E9A5CD00-1591-4BF9-824F-194E7BA575BB}" destId="{92BE8820-A5E7-4182-BED7-5D8353372B3C}" srcOrd="0" destOrd="0" parTransId="{825137CD-2E6F-4528-BB8D-CA0A60D3F95E}" sibTransId="{EE686A88-B7DF-4D3F-9754-05C891622C4A}"/>
    <dgm:cxn modelId="{8EDFA57E-9FBC-4F42-891E-91EDEB5589A2}" type="presOf" srcId="{E9A5CD00-1591-4BF9-824F-194E7BA575BB}" destId="{50FBC8C3-9AAB-40B1-9984-33F694F8120B}" srcOrd="0" destOrd="0" presId="urn:microsoft.com/office/officeart/2005/8/layout/hProcess6"/>
    <dgm:cxn modelId="{F161D38C-DE5E-40CA-A933-D695A6504F11}" type="presOf" srcId="{38F5E858-3B57-450E-A0B9-D709D561E3EE}" destId="{C568A4BE-959E-4C62-B741-865EA2A4364D}" srcOrd="1" destOrd="0" presId="urn:microsoft.com/office/officeart/2005/8/layout/hProcess6"/>
    <dgm:cxn modelId="{EB9D06BA-06AF-4F7F-A12D-082E259B601F}" type="presOf" srcId="{2D3CB3EA-1CC4-4069-B45C-DB92A7FABB9F}" destId="{A37F2557-A214-42DA-82C3-AAEFFBABA3C7}" srcOrd="0" destOrd="0" presId="urn:microsoft.com/office/officeart/2005/8/layout/hProcess6"/>
    <dgm:cxn modelId="{460871BC-F81A-4CD9-821B-C3899A6D37D8}" srcId="{8C4E2B5A-B9C2-41BE-A15A-7EDBD4745376}" destId="{1E6261E5-47D4-4E6D-BD36-CA299DF30857}" srcOrd="3" destOrd="0" parTransId="{0C32F51D-7E20-446B-8D0E-ED0C39420E2D}" sibTransId="{36211D90-ECB3-4C3F-B004-FFBF5B805D6E}"/>
    <dgm:cxn modelId="{0896A8C1-AF59-4F7E-B09B-642AF2B11B31}" type="presOf" srcId="{38F5E858-3B57-450E-A0B9-D709D561E3EE}" destId="{D00A6E29-07B0-4A9A-B5FF-B092D9578949}" srcOrd="0" destOrd="0" presId="urn:microsoft.com/office/officeart/2005/8/layout/hProcess6"/>
    <dgm:cxn modelId="{C8F244D6-D494-44AA-9D90-B5F0AD59EE8E}" type="presOf" srcId="{5C25D579-B87A-435A-9663-68E2B2E32B7C}" destId="{5289D887-EA08-4504-90A3-ED207B7EA059}" srcOrd="0" destOrd="0" presId="urn:microsoft.com/office/officeart/2005/8/layout/hProcess6"/>
    <dgm:cxn modelId="{C0FB09DE-AB07-467E-A0ED-58D607B55BB5}" type="presOf" srcId="{1E6261E5-47D4-4E6D-BD36-CA299DF30857}" destId="{197D0F1C-2745-4D9A-B9E5-54F423766D36}" srcOrd="0" destOrd="0" presId="urn:microsoft.com/office/officeart/2005/8/layout/hProcess6"/>
    <dgm:cxn modelId="{B00C9208-677D-4381-B7B1-0AF3087195DB}" type="presParOf" srcId="{985099D7-13E1-458F-841B-BE7D8147B0F1}" destId="{908D24BC-AAFF-40F6-B93F-795619DD7456}" srcOrd="0" destOrd="0" presId="urn:microsoft.com/office/officeart/2005/8/layout/hProcess6"/>
    <dgm:cxn modelId="{3B598F27-9F12-4EC9-9ECA-6006C8522780}" type="presParOf" srcId="{908D24BC-AAFF-40F6-B93F-795619DD7456}" destId="{DF00F232-B0A1-4AF9-9B28-19D888F85926}" srcOrd="0" destOrd="0" presId="urn:microsoft.com/office/officeart/2005/8/layout/hProcess6"/>
    <dgm:cxn modelId="{1B0EB08A-143C-4658-9EAF-7A05C7A84085}" type="presParOf" srcId="{908D24BC-AAFF-40F6-B93F-795619DD7456}" destId="{D00A6E29-07B0-4A9A-B5FF-B092D9578949}" srcOrd="1" destOrd="0" presId="urn:microsoft.com/office/officeart/2005/8/layout/hProcess6"/>
    <dgm:cxn modelId="{92C1FBFB-3721-4B8E-B215-4C9255684D6D}" type="presParOf" srcId="{908D24BC-AAFF-40F6-B93F-795619DD7456}" destId="{C568A4BE-959E-4C62-B741-865EA2A4364D}" srcOrd="2" destOrd="0" presId="urn:microsoft.com/office/officeart/2005/8/layout/hProcess6"/>
    <dgm:cxn modelId="{803ED864-D553-496F-94D3-D963FCEE0ACB}" type="presParOf" srcId="{908D24BC-AAFF-40F6-B93F-795619DD7456}" destId="{5289D887-EA08-4504-90A3-ED207B7EA059}" srcOrd="3" destOrd="0" presId="urn:microsoft.com/office/officeart/2005/8/layout/hProcess6"/>
    <dgm:cxn modelId="{DA15D1D2-A281-4709-8C86-71B67114EA82}" type="presParOf" srcId="{985099D7-13E1-458F-841B-BE7D8147B0F1}" destId="{A7987976-4D72-4581-BAC7-BE78462630FC}" srcOrd="1" destOrd="0" presId="urn:microsoft.com/office/officeart/2005/8/layout/hProcess6"/>
    <dgm:cxn modelId="{5A4CAA3A-AC3D-4EAE-B281-381E244EFA56}" type="presParOf" srcId="{985099D7-13E1-458F-841B-BE7D8147B0F1}" destId="{BF45304D-D62C-4646-AB24-499548969630}" srcOrd="2" destOrd="0" presId="urn:microsoft.com/office/officeart/2005/8/layout/hProcess6"/>
    <dgm:cxn modelId="{C2AC8BA6-2940-40CB-A5E7-382292EE875C}" type="presParOf" srcId="{BF45304D-D62C-4646-AB24-499548969630}" destId="{767C9942-BD84-4681-BA40-690A7DB10A88}" srcOrd="0" destOrd="0" presId="urn:microsoft.com/office/officeart/2005/8/layout/hProcess6"/>
    <dgm:cxn modelId="{866D384A-D194-47DA-97A2-D4CDE89557C0}" type="presParOf" srcId="{BF45304D-D62C-4646-AB24-499548969630}" destId="{5210DBAB-9844-4E3E-9D54-A93D0B42B318}" srcOrd="1" destOrd="0" presId="urn:microsoft.com/office/officeart/2005/8/layout/hProcess6"/>
    <dgm:cxn modelId="{9635983E-C426-44ED-9120-D3F65CD04F63}" type="presParOf" srcId="{BF45304D-D62C-4646-AB24-499548969630}" destId="{D7E42DE1-C7F8-4DC3-A898-51A7D1C47425}" srcOrd="2" destOrd="0" presId="urn:microsoft.com/office/officeart/2005/8/layout/hProcess6"/>
    <dgm:cxn modelId="{B47FEED3-0A9C-415A-9EC8-E21F86EDD7E5}" type="presParOf" srcId="{BF45304D-D62C-4646-AB24-499548969630}" destId="{50FBC8C3-9AAB-40B1-9984-33F694F8120B}" srcOrd="3" destOrd="0" presId="urn:microsoft.com/office/officeart/2005/8/layout/hProcess6"/>
    <dgm:cxn modelId="{C064FD94-DC09-492F-9E87-647E3A36BEB3}" type="presParOf" srcId="{985099D7-13E1-458F-841B-BE7D8147B0F1}" destId="{9CFBC556-BEFC-4F09-8BFB-0930B6A6545D}" srcOrd="3" destOrd="0" presId="urn:microsoft.com/office/officeart/2005/8/layout/hProcess6"/>
    <dgm:cxn modelId="{AFB5C967-32EC-4524-9E50-4C8536F435C2}" type="presParOf" srcId="{985099D7-13E1-458F-841B-BE7D8147B0F1}" destId="{80E3F40F-0626-4785-BDFF-4004693FD189}" srcOrd="4" destOrd="0" presId="urn:microsoft.com/office/officeart/2005/8/layout/hProcess6"/>
    <dgm:cxn modelId="{C6AE94AB-EE14-4F90-97BE-41E28C64FF40}" type="presParOf" srcId="{80E3F40F-0626-4785-BDFF-4004693FD189}" destId="{6044B30E-8DE8-487F-AD73-4F2E4F2E3D7E}" srcOrd="0" destOrd="0" presId="urn:microsoft.com/office/officeart/2005/8/layout/hProcess6"/>
    <dgm:cxn modelId="{EFEB5FF8-F7FD-425C-939D-62DF89646BE3}" type="presParOf" srcId="{80E3F40F-0626-4785-BDFF-4004693FD189}" destId="{7EF68CA7-3AAD-4A8D-A65B-8EA0D286F6ED}" srcOrd="1" destOrd="0" presId="urn:microsoft.com/office/officeart/2005/8/layout/hProcess6"/>
    <dgm:cxn modelId="{CB713A6D-F363-4740-A6E5-8AC920A434BF}" type="presParOf" srcId="{80E3F40F-0626-4785-BDFF-4004693FD189}" destId="{7B0DCE7A-9B7A-46E9-8F8C-599A61CCD7B0}" srcOrd="2" destOrd="0" presId="urn:microsoft.com/office/officeart/2005/8/layout/hProcess6"/>
    <dgm:cxn modelId="{63BFA7FF-830D-47E6-B8D0-0DDA33E412BC}" type="presParOf" srcId="{80E3F40F-0626-4785-BDFF-4004693FD189}" destId="{A37F2557-A214-42DA-82C3-AAEFFBABA3C7}" srcOrd="3" destOrd="0" presId="urn:microsoft.com/office/officeart/2005/8/layout/hProcess6"/>
    <dgm:cxn modelId="{B76CA6B5-E110-4691-B620-59E4E7453D37}" type="presParOf" srcId="{985099D7-13E1-458F-841B-BE7D8147B0F1}" destId="{7D01E117-44CD-46EA-A27F-31ABC13BCDFE}" srcOrd="5" destOrd="0" presId="urn:microsoft.com/office/officeart/2005/8/layout/hProcess6"/>
    <dgm:cxn modelId="{18D866DB-7ED1-4770-B1C1-0A1F2187C7C4}" type="presParOf" srcId="{985099D7-13E1-458F-841B-BE7D8147B0F1}" destId="{7E9F5331-7AA9-46D9-A088-141199385165}" srcOrd="6" destOrd="0" presId="urn:microsoft.com/office/officeart/2005/8/layout/hProcess6"/>
    <dgm:cxn modelId="{5E3282DA-D51F-4893-A774-98F1BA8279E0}" type="presParOf" srcId="{7E9F5331-7AA9-46D9-A088-141199385165}" destId="{90B9E88E-5E2F-4B13-80B8-163AC6FEC4F5}" srcOrd="0" destOrd="0" presId="urn:microsoft.com/office/officeart/2005/8/layout/hProcess6"/>
    <dgm:cxn modelId="{F914C7B6-E5E4-4AE6-A313-96AF7D3D2C79}" type="presParOf" srcId="{7E9F5331-7AA9-46D9-A088-141199385165}" destId="{7A268E77-74EE-4691-B415-49C3758F1E47}" srcOrd="1" destOrd="0" presId="urn:microsoft.com/office/officeart/2005/8/layout/hProcess6"/>
    <dgm:cxn modelId="{3E92B09A-BEDA-481A-8C59-92F9CCCBB84A}" type="presParOf" srcId="{7E9F5331-7AA9-46D9-A088-141199385165}" destId="{D098E032-E975-4453-8177-54B81ECDF8AA}" srcOrd="2" destOrd="0" presId="urn:microsoft.com/office/officeart/2005/8/layout/hProcess6"/>
    <dgm:cxn modelId="{713E8D35-78A7-4C58-8857-A99D4C11BEC7}" type="presParOf" srcId="{7E9F5331-7AA9-46D9-A088-141199385165}" destId="{197D0F1C-2745-4D9A-B9E5-54F423766D3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A6E29-07B0-4A9A-B5FF-B092D9578949}">
      <dsp:nvSpPr>
        <dsp:cNvPr id="0" name=""/>
        <dsp:cNvSpPr/>
      </dsp:nvSpPr>
      <dsp:spPr>
        <a:xfrm>
          <a:off x="271284" y="2711151"/>
          <a:ext cx="1815253" cy="721771"/>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740" tIns="19685" rIns="39370" bIns="19685" numCol="1" spcCol="1270" anchor="ctr" anchorCtr="0">
          <a:noAutofit/>
        </a:bodyPr>
        <a:lstStyle/>
        <a:p>
          <a:pPr marL="0" lvl="0" indent="0" algn="ctr" defTabSz="1377950">
            <a:lnSpc>
              <a:spcPct val="90000"/>
            </a:lnSpc>
            <a:spcBef>
              <a:spcPct val="0"/>
            </a:spcBef>
            <a:spcAft>
              <a:spcPct val="35000"/>
            </a:spcAft>
            <a:buNone/>
          </a:pPr>
          <a:r>
            <a:rPr lang="nl-NL" sz="3100" kern="1200" dirty="0"/>
            <a:t> </a:t>
          </a:r>
          <a:endParaRPr lang="en-GB" sz="3100" kern="1200" dirty="0"/>
        </a:p>
      </dsp:txBody>
      <dsp:txXfrm>
        <a:off x="725098" y="2819417"/>
        <a:ext cx="1108820" cy="505239"/>
      </dsp:txXfrm>
    </dsp:sp>
    <dsp:sp modelId="{5289D887-EA08-4504-90A3-ED207B7EA059}">
      <dsp:nvSpPr>
        <dsp:cNvPr id="0" name=""/>
        <dsp:cNvSpPr/>
      </dsp:nvSpPr>
      <dsp:spPr>
        <a:xfrm>
          <a:off x="48042" y="2556446"/>
          <a:ext cx="1605275" cy="10311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t>Opleiding voor beginnende en ervaren duikers</a:t>
          </a:r>
          <a:endParaRPr lang="en-GB" sz="1200" kern="1200" dirty="0"/>
        </a:p>
      </dsp:txBody>
      <dsp:txXfrm>
        <a:off x="283129" y="2707459"/>
        <a:ext cx="1135101" cy="729158"/>
      </dsp:txXfrm>
    </dsp:sp>
    <dsp:sp modelId="{5210DBAB-9844-4E3E-9D54-A93D0B42B318}">
      <dsp:nvSpPr>
        <dsp:cNvPr id="0" name=""/>
        <dsp:cNvSpPr/>
      </dsp:nvSpPr>
      <dsp:spPr>
        <a:xfrm>
          <a:off x="2350812" y="2711151"/>
          <a:ext cx="1815253" cy="721771"/>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740" tIns="19685" rIns="39370" bIns="19685" numCol="1" spcCol="1270" anchor="ctr" anchorCtr="0">
          <a:noAutofit/>
        </a:bodyPr>
        <a:lstStyle/>
        <a:p>
          <a:pPr marL="0" lvl="0" indent="0" algn="ctr" defTabSz="1377950">
            <a:lnSpc>
              <a:spcPct val="90000"/>
            </a:lnSpc>
            <a:spcBef>
              <a:spcPct val="0"/>
            </a:spcBef>
            <a:spcAft>
              <a:spcPct val="35000"/>
            </a:spcAft>
            <a:buNone/>
          </a:pPr>
          <a:r>
            <a:rPr lang="nl-NL" sz="3100" kern="1200" dirty="0"/>
            <a:t> </a:t>
          </a:r>
          <a:endParaRPr lang="en-GB" sz="3100" kern="1200" dirty="0"/>
        </a:p>
      </dsp:txBody>
      <dsp:txXfrm>
        <a:off x="2804626" y="2819417"/>
        <a:ext cx="1108820" cy="505239"/>
      </dsp:txXfrm>
    </dsp:sp>
    <dsp:sp modelId="{50FBC8C3-9AAB-40B1-9984-33F694F8120B}">
      <dsp:nvSpPr>
        <dsp:cNvPr id="0" name=""/>
        <dsp:cNvSpPr/>
      </dsp:nvSpPr>
      <dsp:spPr>
        <a:xfrm>
          <a:off x="2127571" y="2556446"/>
          <a:ext cx="1605275" cy="10311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t>Leden binden</a:t>
          </a:r>
          <a:endParaRPr lang="en-GB" sz="1100" kern="1200" dirty="0"/>
        </a:p>
      </dsp:txBody>
      <dsp:txXfrm>
        <a:off x="2362658" y="2707459"/>
        <a:ext cx="1135101" cy="729158"/>
      </dsp:txXfrm>
    </dsp:sp>
    <dsp:sp modelId="{7EF68CA7-3AAD-4A8D-A65B-8EA0D286F6ED}">
      <dsp:nvSpPr>
        <dsp:cNvPr id="0" name=""/>
        <dsp:cNvSpPr/>
      </dsp:nvSpPr>
      <dsp:spPr>
        <a:xfrm>
          <a:off x="4430341" y="2711151"/>
          <a:ext cx="1815253" cy="721771"/>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7F2557-A214-42DA-82C3-AAEFFBABA3C7}">
      <dsp:nvSpPr>
        <dsp:cNvPr id="0" name=""/>
        <dsp:cNvSpPr/>
      </dsp:nvSpPr>
      <dsp:spPr>
        <a:xfrm>
          <a:off x="4207099" y="2556446"/>
          <a:ext cx="1605275" cy="10311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sz="1000" kern="1200" dirty="0"/>
            <a:t>Vereniging gezond houden</a:t>
          </a:r>
          <a:endParaRPr lang="en-GB" sz="1000" kern="1200" dirty="0"/>
        </a:p>
      </dsp:txBody>
      <dsp:txXfrm>
        <a:off x="4442186" y="2707459"/>
        <a:ext cx="1135101" cy="729158"/>
      </dsp:txXfrm>
    </dsp:sp>
    <dsp:sp modelId="{7A268E77-74EE-4691-B415-49C3758F1E47}">
      <dsp:nvSpPr>
        <dsp:cNvPr id="0" name=""/>
        <dsp:cNvSpPr/>
      </dsp:nvSpPr>
      <dsp:spPr>
        <a:xfrm>
          <a:off x="6463364" y="2711151"/>
          <a:ext cx="1815253" cy="721771"/>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7D0F1C-2745-4D9A-B9E5-54F423766D36}">
      <dsp:nvSpPr>
        <dsp:cNvPr id="0" name=""/>
        <dsp:cNvSpPr/>
      </dsp:nvSpPr>
      <dsp:spPr>
        <a:xfrm>
          <a:off x="6286627" y="2556446"/>
          <a:ext cx="1605275" cy="10311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l-NL" sz="900" kern="1200" dirty="0"/>
            <a:t>Plezier vergroten</a:t>
          </a:r>
          <a:endParaRPr lang="en-GB" sz="900" kern="1200" dirty="0"/>
        </a:p>
      </dsp:txBody>
      <dsp:txXfrm>
        <a:off x="6521714" y="2707459"/>
        <a:ext cx="1135101" cy="7291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CE1AF-56C2-4744-995E-A78941887966}" type="datetimeFigureOut">
              <a:rPr lang="nl-NL" smtClean="0"/>
              <a:t>18-10-2018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A9665-504A-46A3-9F03-07E4A40BB8F1}" type="slidenum">
              <a:rPr lang="nl-NL" smtClean="0"/>
              <a:t>‹#›</a:t>
            </a:fld>
            <a:endParaRPr lang="nl-NL"/>
          </a:p>
        </p:txBody>
      </p:sp>
    </p:spTree>
    <p:extLst>
      <p:ext uri="{BB962C8B-B14F-4D97-AF65-F5344CB8AC3E}">
        <p14:creationId xmlns:p14="http://schemas.microsoft.com/office/powerpoint/2010/main" val="391405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a:t>
            </a:fld>
            <a:endParaRPr lang="nl-NL"/>
          </a:p>
        </p:txBody>
      </p:sp>
    </p:spTree>
    <p:extLst>
      <p:ext uri="{BB962C8B-B14F-4D97-AF65-F5344CB8AC3E}">
        <p14:creationId xmlns:p14="http://schemas.microsoft.com/office/powerpoint/2010/main" val="1821624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10</a:t>
            </a:fld>
            <a:endParaRPr lang="nl-NL"/>
          </a:p>
        </p:txBody>
      </p:sp>
    </p:spTree>
    <p:extLst>
      <p:ext uri="{BB962C8B-B14F-4D97-AF65-F5344CB8AC3E}">
        <p14:creationId xmlns:p14="http://schemas.microsoft.com/office/powerpoint/2010/main" val="402458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9665-504A-46A3-9F03-07E4A40BB8F1}" type="slidenum">
              <a:rPr lang="nl-NL" smtClean="0"/>
              <a:t>11</a:t>
            </a:fld>
            <a:endParaRPr lang="nl-NL"/>
          </a:p>
        </p:txBody>
      </p:sp>
    </p:spTree>
    <p:extLst>
      <p:ext uri="{BB962C8B-B14F-4D97-AF65-F5344CB8AC3E}">
        <p14:creationId xmlns:p14="http://schemas.microsoft.com/office/powerpoint/2010/main" val="143680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12</a:t>
            </a:fld>
            <a:endParaRPr lang="nl-NL"/>
          </a:p>
        </p:txBody>
      </p:sp>
    </p:spTree>
    <p:extLst>
      <p:ext uri="{BB962C8B-B14F-4D97-AF65-F5344CB8AC3E}">
        <p14:creationId xmlns:p14="http://schemas.microsoft.com/office/powerpoint/2010/main" val="2907482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13</a:t>
            </a:fld>
            <a:endParaRPr lang="nl-NL"/>
          </a:p>
        </p:txBody>
      </p:sp>
    </p:spTree>
    <p:extLst>
      <p:ext uri="{BB962C8B-B14F-4D97-AF65-F5344CB8AC3E}">
        <p14:creationId xmlns:p14="http://schemas.microsoft.com/office/powerpoint/2010/main" val="313113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14</a:t>
            </a:fld>
            <a:endParaRPr lang="nl-NL"/>
          </a:p>
        </p:txBody>
      </p:sp>
    </p:spTree>
    <p:extLst>
      <p:ext uri="{BB962C8B-B14F-4D97-AF65-F5344CB8AC3E}">
        <p14:creationId xmlns:p14="http://schemas.microsoft.com/office/powerpoint/2010/main" val="108077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15</a:t>
            </a:fld>
            <a:endParaRPr lang="nl-NL"/>
          </a:p>
        </p:txBody>
      </p:sp>
    </p:spTree>
    <p:extLst>
      <p:ext uri="{BB962C8B-B14F-4D97-AF65-F5344CB8AC3E}">
        <p14:creationId xmlns:p14="http://schemas.microsoft.com/office/powerpoint/2010/main" val="137521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16</a:t>
            </a:fld>
            <a:endParaRPr lang="nl-NL"/>
          </a:p>
        </p:txBody>
      </p:sp>
    </p:spTree>
    <p:extLst>
      <p:ext uri="{BB962C8B-B14F-4D97-AF65-F5344CB8AC3E}">
        <p14:creationId xmlns:p14="http://schemas.microsoft.com/office/powerpoint/2010/main" val="422582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17</a:t>
            </a:fld>
            <a:endParaRPr lang="nl-NL"/>
          </a:p>
        </p:txBody>
      </p:sp>
    </p:spTree>
    <p:extLst>
      <p:ext uri="{BB962C8B-B14F-4D97-AF65-F5344CB8AC3E}">
        <p14:creationId xmlns:p14="http://schemas.microsoft.com/office/powerpoint/2010/main" val="3485878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9665-504A-46A3-9F03-07E4A40BB8F1}" type="slidenum">
              <a:rPr lang="nl-NL" smtClean="0"/>
              <a:t>18</a:t>
            </a:fld>
            <a:endParaRPr lang="nl-NL"/>
          </a:p>
        </p:txBody>
      </p:sp>
    </p:spTree>
    <p:extLst>
      <p:ext uri="{BB962C8B-B14F-4D97-AF65-F5344CB8AC3E}">
        <p14:creationId xmlns:p14="http://schemas.microsoft.com/office/powerpoint/2010/main" val="474790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19</a:t>
            </a:fld>
            <a:endParaRPr lang="nl-NL"/>
          </a:p>
        </p:txBody>
      </p:sp>
    </p:spTree>
    <p:extLst>
      <p:ext uri="{BB962C8B-B14F-4D97-AF65-F5344CB8AC3E}">
        <p14:creationId xmlns:p14="http://schemas.microsoft.com/office/powerpoint/2010/main" val="372041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9665-504A-46A3-9F03-07E4A40BB8F1}" type="slidenum">
              <a:rPr lang="nl-NL" smtClean="0"/>
              <a:t>2</a:t>
            </a:fld>
            <a:endParaRPr lang="nl-NL"/>
          </a:p>
        </p:txBody>
      </p:sp>
    </p:spTree>
    <p:extLst>
      <p:ext uri="{BB962C8B-B14F-4D97-AF65-F5344CB8AC3E}">
        <p14:creationId xmlns:p14="http://schemas.microsoft.com/office/powerpoint/2010/main" val="490552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9665-504A-46A3-9F03-07E4A40BB8F1}" type="slidenum">
              <a:rPr lang="nl-NL" smtClean="0"/>
              <a:t>20</a:t>
            </a:fld>
            <a:endParaRPr lang="nl-NL"/>
          </a:p>
        </p:txBody>
      </p:sp>
    </p:spTree>
    <p:extLst>
      <p:ext uri="{BB962C8B-B14F-4D97-AF65-F5344CB8AC3E}">
        <p14:creationId xmlns:p14="http://schemas.microsoft.com/office/powerpoint/2010/main" val="777560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21</a:t>
            </a:fld>
            <a:endParaRPr lang="nl-NL"/>
          </a:p>
        </p:txBody>
      </p:sp>
    </p:spTree>
    <p:extLst>
      <p:ext uri="{BB962C8B-B14F-4D97-AF65-F5344CB8AC3E}">
        <p14:creationId xmlns:p14="http://schemas.microsoft.com/office/powerpoint/2010/main" val="1374054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22</a:t>
            </a:fld>
            <a:endParaRPr lang="nl-NL"/>
          </a:p>
        </p:txBody>
      </p:sp>
    </p:spTree>
    <p:extLst>
      <p:ext uri="{BB962C8B-B14F-4D97-AF65-F5344CB8AC3E}">
        <p14:creationId xmlns:p14="http://schemas.microsoft.com/office/powerpoint/2010/main" val="2272605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23</a:t>
            </a:fld>
            <a:endParaRPr lang="nl-NL"/>
          </a:p>
        </p:txBody>
      </p:sp>
    </p:spTree>
    <p:extLst>
      <p:ext uri="{BB962C8B-B14F-4D97-AF65-F5344CB8AC3E}">
        <p14:creationId xmlns:p14="http://schemas.microsoft.com/office/powerpoint/2010/main" val="120631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9665-504A-46A3-9F03-07E4A40BB8F1}" type="slidenum">
              <a:rPr lang="nl-NL" smtClean="0"/>
              <a:t>24</a:t>
            </a:fld>
            <a:endParaRPr lang="nl-NL"/>
          </a:p>
        </p:txBody>
      </p:sp>
    </p:spTree>
    <p:extLst>
      <p:ext uri="{BB962C8B-B14F-4D97-AF65-F5344CB8AC3E}">
        <p14:creationId xmlns:p14="http://schemas.microsoft.com/office/powerpoint/2010/main" val="221871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25</a:t>
            </a:fld>
            <a:endParaRPr lang="nl-NL"/>
          </a:p>
        </p:txBody>
      </p:sp>
    </p:spTree>
    <p:extLst>
      <p:ext uri="{BB962C8B-B14F-4D97-AF65-F5344CB8AC3E}">
        <p14:creationId xmlns:p14="http://schemas.microsoft.com/office/powerpoint/2010/main" val="304561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26</a:t>
            </a:fld>
            <a:endParaRPr lang="nl-NL"/>
          </a:p>
        </p:txBody>
      </p:sp>
    </p:spTree>
    <p:extLst>
      <p:ext uri="{BB962C8B-B14F-4D97-AF65-F5344CB8AC3E}">
        <p14:creationId xmlns:p14="http://schemas.microsoft.com/office/powerpoint/2010/main" val="3843815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27</a:t>
            </a:fld>
            <a:endParaRPr lang="nl-NL"/>
          </a:p>
        </p:txBody>
      </p:sp>
    </p:spTree>
    <p:extLst>
      <p:ext uri="{BB962C8B-B14F-4D97-AF65-F5344CB8AC3E}">
        <p14:creationId xmlns:p14="http://schemas.microsoft.com/office/powerpoint/2010/main" val="1889866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28</a:t>
            </a:fld>
            <a:endParaRPr lang="nl-NL"/>
          </a:p>
        </p:txBody>
      </p:sp>
    </p:spTree>
    <p:extLst>
      <p:ext uri="{BB962C8B-B14F-4D97-AF65-F5344CB8AC3E}">
        <p14:creationId xmlns:p14="http://schemas.microsoft.com/office/powerpoint/2010/main" val="1754458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29</a:t>
            </a:fld>
            <a:endParaRPr lang="nl-NL"/>
          </a:p>
        </p:txBody>
      </p:sp>
    </p:spTree>
    <p:extLst>
      <p:ext uri="{BB962C8B-B14F-4D97-AF65-F5344CB8AC3E}">
        <p14:creationId xmlns:p14="http://schemas.microsoft.com/office/powerpoint/2010/main" val="249623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3</a:t>
            </a:fld>
            <a:endParaRPr lang="nl-NL"/>
          </a:p>
        </p:txBody>
      </p:sp>
    </p:spTree>
    <p:extLst>
      <p:ext uri="{BB962C8B-B14F-4D97-AF65-F5344CB8AC3E}">
        <p14:creationId xmlns:p14="http://schemas.microsoft.com/office/powerpoint/2010/main" val="512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4</a:t>
            </a:fld>
            <a:endParaRPr lang="nl-NL"/>
          </a:p>
        </p:txBody>
      </p:sp>
    </p:spTree>
    <p:extLst>
      <p:ext uri="{BB962C8B-B14F-4D97-AF65-F5344CB8AC3E}">
        <p14:creationId xmlns:p14="http://schemas.microsoft.com/office/powerpoint/2010/main" val="213832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5</a:t>
            </a:fld>
            <a:endParaRPr lang="nl-NL"/>
          </a:p>
        </p:txBody>
      </p:sp>
    </p:spTree>
    <p:extLst>
      <p:ext uri="{BB962C8B-B14F-4D97-AF65-F5344CB8AC3E}">
        <p14:creationId xmlns:p14="http://schemas.microsoft.com/office/powerpoint/2010/main" val="205205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6</a:t>
            </a:fld>
            <a:endParaRPr lang="nl-NL"/>
          </a:p>
        </p:txBody>
      </p:sp>
    </p:spTree>
    <p:extLst>
      <p:ext uri="{BB962C8B-B14F-4D97-AF65-F5344CB8AC3E}">
        <p14:creationId xmlns:p14="http://schemas.microsoft.com/office/powerpoint/2010/main" val="429184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7</a:t>
            </a:fld>
            <a:endParaRPr lang="nl-NL"/>
          </a:p>
        </p:txBody>
      </p:sp>
    </p:spTree>
    <p:extLst>
      <p:ext uri="{BB962C8B-B14F-4D97-AF65-F5344CB8AC3E}">
        <p14:creationId xmlns:p14="http://schemas.microsoft.com/office/powerpoint/2010/main" val="35073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8</a:t>
            </a:fld>
            <a:endParaRPr lang="nl-NL"/>
          </a:p>
        </p:txBody>
      </p:sp>
    </p:spTree>
    <p:extLst>
      <p:ext uri="{BB962C8B-B14F-4D97-AF65-F5344CB8AC3E}">
        <p14:creationId xmlns:p14="http://schemas.microsoft.com/office/powerpoint/2010/main" val="397886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F0A9665-504A-46A3-9F03-07E4A40BB8F1}" type="slidenum">
              <a:rPr lang="nl-NL" smtClean="0"/>
              <a:t>9</a:t>
            </a:fld>
            <a:endParaRPr lang="nl-NL"/>
          </a:p>
        </p:txBody>
      </p:sp>
    </p:spTree>
    <p:extLst>
      <p:ext uri="{BB962C8B-B14F-4D97-AF65-F5344CB8AC3E}">
        <p14:creationId xmlns:p14="http://schemas.microsoft.com/office/powerpoint/2010/main" val="306868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400" spc="-50" baseline="0">
                <a:solidFill>
                  <a:schemeClr val="accent2"/>
                </a:solidFill>
              </a:defRPr>
            </a:lvl1pPr>
          </a:lstStyle>
          <a:p>
            <a:r>
              <a:rPr lang="nl-NL" dirty="0"/>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Verdana" panose="020B0604030504040204" pitchFamily="34" charset="0"/>
                <a:ea typeface="Verdana" panose="020B060403050404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p:txBody>
          <a:bodyPr/>
          <a:lstStyle/>
          <a:p>
            <a:r>
              <a:rPr lang="en-US"/>
              <a:t>17/10/2018</a:t>
            </a:r>
            <a:endParaRPr lang="en-US" dirty="0"/>
          </a:p>
        </p:txBody>
      </p:sp>
      <p:sp>
        <p:nvSpPr>
          <p:cNvPr id="5" name="Footer Placeholder 4"/>
          <p:cNvSpPr>
            <a:spLocks noGrp="1"/>
          </p:cNvSpPr>
          <p:nvPr>
            <p:ph type="ftr" sz="quarter" idx="11"/>
          </p:nvPr>
        </p:nvSpPr>
        <p:spPr/>
        <p:txBody>
          <a:bodyPr/>
          <a:lstStyle/>
          <a:p>
            <a:r>
              <a:rPr lang="en-US"/>
              <a:t>Sub Marine Stars</a:t>
            </a:r>
            <a:endParaRPr lang="en-US" dirty="0"/>
          </a:p>
        </p:txBody>
      </p:sp>
      <p:sp>
        <p:nvSpPr>
          <p:cNvPr id="6" name="Slide Number Placeholder 5"/>
          <p:cNvSpPr>
            <a:spLocks noGrp="1"/>
          </p:cNvSpPr>
          <p:nvPr>
            <p:ph type="sldNum" sz="quarter" idx="12"/>
          </p:nvPr>
        </p:nvSpPr>
        <p:spPr/>
        <p:txBody>
          <a:bodyPr/>
          <a:lstStyle>
            <a:lvl1pPr>
              <a:defRPr sz="900"/>
            </a:lvl1p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44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en-US"/>
              <a:t>17/10/2018</a:t>
            </a:r>
            <a:endParaRPr lang="en-US" dirty="0"/>
          </a:p>
        </p:txBody>
      </p:sp>
      <p:sp>
        <p:nvSpPr>
          <p:cNvPr id="5" name="Footer Placeholder 4"/>
          <p:cNvSpPr>
            <a:spLocks noGrp="1"/>
          </p:cNvSpPr>
          <p:nvPr>
            <p:ph type="ftr" sz="quarter" idx="11"/>
          </p:nvPr>
        </p:nvSpPr>
        <p:spPr/>
        <p:txBody>
          <a:bodyPr/>
          <a:lstStyle/>
          <a:p>
            <a:r>
              <a:rPr lang="en-US"/>
              <a:t>Sub Marine Stars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087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r>
              <a:rPr lang="en-US"/>
              <a:t>17/10/2018</a:t>
            </a:r>
            <a:endParaRPr lang="en-US" dirty="0"/>
          </a:p>
        </p:txBody>
      </p:sp>
      <p:sp>
        <p:nvSpPr>
          <p:cNvPr id="5" name="Footer Placeholder 4"/>
          <p:cNvSpPr>
            <a:spLocks noGrp="1"/>
          </p:cNvSpPr>
          <p:nvPr>
            <p:ph type="ftr" sz="quarter" idx="11"/>
          </p:nvPr>
        </p:nvSpPr>
        <p:spPr/>
        <p:txBody>
          <a:bodyPr/>
          <a:lstStyle/>
          <a:p>
            <a:r>
              <a:rPr lang="en-US"/>
              <a:t>Sub Marine Stars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2897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dirty="0"/>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en-US"/>
              <a:t>17/10/2018</a:t>
            </a:r>
            <a:endParaRPr lang="en-US" dirty="0"/>
          </a:p>
        </p:txBody>
      </p:sp>
      <p:sp>
        <p:nvSpPr>
          <p:cNvPr id="6" name="Footer Placeholder 5"/>
          <p:cNvSpPr>
            <a:spLocks noGrp="1"/>
          </p:cNvSpPr>
          <p:nvPr>
            <p:ph type="ftr" sz="quarter" idx="11"/>
          </p:nvPr>
        </p:nvSpPr>
        <p:spPr/>
        <p:txBody>
          <a:bodyPr/>
          <a:lstStyle/>
          <a:p>
            <a:r>
              <a:rPr lang="en-US"/>
              <a:t>Sub Marine Stars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745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7280" y="2582335"/>
            <a:ext cx="4937760" cy="32867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r>
              <a:rPr lang="en-US"/>
              <a:t>17/10/2018</a:t>
            </a:r>
            <a:endParaRPr lang="en-US" dirty="0"/>
          </a:p>
        </p:txBody>
      </p:sp>
      <p:sp>
        <p:nvSpPr>
          <p:cNvPr id="8" name="Footer Placeholder 7"/>
          <p:cNvSpPr>
            <a:spLocks noGrp="1"/>
          </p:cNvSpPr>
          <p:nvPr>
            <p:ph type="ftr" sz="quarter" idx="11"/>
          </p:nvPr>
        </p:nvSpPr>
        <p:spPr/>
        <p:txBody>
          <a:bodyPr/>
          <a:lstStyle/>
          <a:p>
            <a:r>
              <a:rPr lang="en-US"/>
              <a:t>Sub Marine Stars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711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r>
              <a:rPr lang="en-US"/>
              <a:t>17/10/2018</a:t>
            </a:r>
            <a:endParaRPr lang="en-US" dirty="0"/>
          </a:p>
        </p:txBody>
      </p:sp>
      <p:sp>
        <p:nvSpPr>
          <p:cNvPr id="4" name="Footer Placeholder 3"/>
          <p:cNvSpPr>
            <a:spLocks noGrp="1"/>
          </p:cNvSpPr>
          <p:nvPr>
            <p:ph type="ftr" sz="quarter" idx="11"/>
          </p:nvPr>
        </p:nvSpPr>
        <p:spPr/>
        <p:txBody>
          <a:bodyPr/>
          <a:lstStyle/>
          <a:p>
            <a:r>
              <a:rPr lang="en-US"/>
              <a:t>Sub Marine Stars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52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r>
              <a:rPr lang="en-US"/>
              <a:t>17/10/2018</a:t>
            </a:r>
            <a:endParaRPr lang="en-US" dirty="0"/>
          </a:p>
        </p:txBody>
      </p:sp>
      <p:sp>
        <p:nvSpPr>
          <p:cNvPr id="8" name="Footer Placeholder 7"/>
          <p:cNvSpPr>
            <a:spLocks noGrp="1"/>
          </p:cNvSpPr>
          <p:nvPr>
            <p:ph type="ftr" sz="quarter" idx="11"/>
          </p:nvPr>
        </p:nvSpPr>
        <p:spPr/>
        <p:txBody>
          <a:bodyPr/>
          <a:lstStyle>
            <a:lvl1pPr>
              <a:defRPr>
                <a:solidFill>
                  <a:srgbClr val="FFFFFF"/>
                </a:solidFill>
                <a:latin typeface="Verdana" panose="020B0604030504040204" pitchFamily="34" charset="0"/>
                <a:ea typeface="Verdana" panose="020B0604030504040204" pitchFamily="34" charset="0"/>
              </a:defRPr>
            </a:lvl1pPr>
          </a:lstStyle>
          <a:p>
            <a:r>
              <a:rPr lang="en-US"/>
              <a:t>Sub Marine Stars</a:t>
            </a:r>
            <a:endParaRPr lang="en-US" dirty="0"/>
          </a:p>
        </p:txBody>
      </p:sp>
      <p:sp>
        <p:nvSpPr>
          <p:cNvPr id="9" name="Slide Number Placeholder 8"/>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726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Verdana" panose="020B0604030504040204" pitchFamily="34" charset="0"/>
                <a:ea typeface="Verdana" panose="020B0604030504040204" pitchFamily="34" charset="0"/>
              </a:defRPr>
            </a:lvl1pPr>
          </a:lstStyle>
          <a:p>
            <a:r>
              <a:rPr lang="nl-NL" dirty="0"/>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Verdana" panose="020B0604030504040204" pitchFamily="34" charset="0"/>
                <a:ea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atin typeface="Verdana" panose="020B0604030504040204" pitchFamily="34" charset="0"/>
                <a:ea typeface="Verdana" panose="020B0604030504040204" pitchFamily="34" charset="0"/>
              </a:defRPr>
            </a:lvl1pPr>
          </a:lstStyle>
          <a:p>
            <a:r>
              <a:rPr lang="en-US"/>
              <a:t>17/10/2018</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bg1"/>
                </a:solidFill>
                <a:latin typeface="Verdana" panose="020B0604030504040204" pitchFamily="34" charset="0"/>
                <a:ea typeface="Verdana" panose="020B0604030504040204" pitchFamily="34" charset="0"/>
              </a:defRPr>
            </a:lvl1pPr>
          </a:lstStyle>
          <a:p>
            <a:r>
              <a:rPr lang="en-US"/>
              <a:t>Sub Marine Stars</a:t>
            </a:r>
            <a:endParaRPr lang="en-US" dirty="0"/>
          </a:p>
        </p:txBody>
      </p:sp>
      <p:sp>
        <p:nvSpPr>
          <p:cNvPr id="7" name="Slide Number Placeholder 6"/>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defRPr>
            </a:lvl1pPr>
          </a:lstStyle>
          <a:p>
            <a:fld id="{6D22F896-40B5-4ADD-8801-0D06FADFA095}" type="slidenum">
              <a:rPr lang="en-US" smtClean="0"/>
              <a:pPr/>
              <a:t>‹#›</a:t>
            </a:fld>
            <a:endParaRPr lang="en-US" dirty="0"/>
          </a:p>
        </p:txBody>
      </p:sp>
      <p:pic>
        <p:nvPicPr>
          <p:cNvPr id="10" name="Afbeelding 9">
            <a:extLst>
              <a:ext uri="{FF2B5EF4-FFF2-40B4-BE49-F238E27FC236}">
                <a16:creationId xmlns:a16="http://schemas.microsoft.com/office/drawing/2014/main" id="{37D3F9F4-D323-444D-B79E-2CDF73255045}"/>
              </a:ext>
            </a:extLst>
          </p:cNvPr>
          <p:cNvPicPr>
            <a:picLocks noChangeAspect="1"/>
          </p:cNvPicPr>
          <p:nvPr userDrawn="1"/>
        </p:nvPicPr>
        <p:blipFill>
          <a:blip r:embed="rId2"/>
          <a:stretch>
            <a:fillRect/>
          </a:stretch>
        </p:blipFill>
        <p:spPr>
          <a:xfrm>
            <a:off x="11212483" y="33090"/>
            <a:ext cx="979501" cy="1287344"/>
          </a:xfrm>
          <a:prstGeom prst="rect">
            <a:avLst/>
          </a:prstGeom>
        </p:spPr>
      </p:pic>
    </p:spTree>
    <p:extLst>
      <p:ext uri="{BB962C8B-B14F-4D97-AF65-F5344CB8AC3E}">
        <p14:creationId xmlns:p14="http://schemas.microsoft.com/office/powerpoint/2010/main" val="368011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1_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r>
              <a:rPr lang="en-US"/>
              <a:t>17/10/2018</a:t>
            </a:r>
            <a:endParaRPr lang="en-US" dirty="0"/>
          </a:p>
        </p:txBody>
      </p:sp>
      <p:sp>
        <p:nvSpPr>
          <p:cNvPr id="6" name="Footer Placeholder 5"/>
          <p:cNvSpPr>
            <a:spLocks noGrp="1"/>
          </p:cNvSpPr>
          <p:nvPr>
            <p:ph type="ftr" sz="quarter" idx="11"/>
          </p:nvPr>
        </p:nvSpPr>
        <p:spPr/>
        <p:txBody>
          <a:bodyPr/>
          <a:lstStyle/>
          <a:p>
            <a:r>
              <a:rPr lang="en-US"/>
              <a:t>Sub Marine Stars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8" name="Afbeelding 7">
            <a:extLst>
              <a:ext uri="{FF2B5EF4-FFF2-40B4-BE49-F238E27FC236}">
                <a16:creationId xmlns:a16="http://schemas.microsoft.com/office/drawing/2014/main" id="{4E2569FC-E085-436E-B860-C835AEB19EB6}"/>
              </a:ext>
            </a:extLst>
          </p:cNvPr>
          <p:cNvPicPr>
            <a:picLocks noChangeAspect="1"/>
          </p:cNvPicPr>
          <p:nvPr userDrawn="1"/>
        </p:nvPicPr>
        <p:blipFill>
          <a:blip r:embed="rId2"/>
          <a:stretch>
            <a:fillRect/>
          </a:stretch>
        </p:blipFill>
        <p:spPr>
          <a:xfrm>
            <a:off x="11335920" y="50259"/>
            <a:ext cx="856080" cy="1118681"/>
          </a:xfrm>
          <a:prstGeom prst="rect">
            <a:avLst/>
          </a:prstGeom>
        </p:spPr>
      </p:pic>
    </p:spTree>
    <p:extLst>
      <p:ext uri="{BB962C8B-B14F-4D97-AF65-F5344CB8AC3E}">
        <p14:creationId xmlns:p14="http://schemas.microsoft.com/office/powerpoint/2010/main" val="328346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nl-NL" dirty="0"/>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en-US"/>
              <a:t>17/10/2018</a:t>
            </a:r>
            <a:endParaRPr lang="en-US" dirty="0"/>
          </a:p>
        </p:txBody>
      </p:sp>
      <p:sp>
        <p:nvSpPr>
          <p:cNvPr id="6" name="Footer Placeholder 5"/>
          <p:cNvSpPr>
            <a:spLocks noGrp="1"/>
          </p:cNvSpPr>
          <p:nvPr>
            <p:ph type="ftr" sz="quarter" idx="11"/>
          </p:nvPr>
        </p:nvSpPr>
        <p:spPr/>
        <p:txBody>
          <a:bodyPr/>
          <a:lstStyle/>
          <a:p>
            <a:r>
              <a:rPr lang="en-US"/>
              <a:t>Sub Marine Stars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2510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dirty="0"/>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Verdana" panose="020B0604030504040204" pitchFamily="34" charset="0"/>
                <a:ea typeface="Verdana" panose="020B0604030504040204" pitchFamily="34" charset="0"/>
              </a:defRPr>
            </a:lvl1pPr>
          </a:lstStyle>
          <a:p>
            <a:r>
              <a:rPr lang="en-US"/>
              <a:t>17/10/2018</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Verdana" panose="020B0604030504040204" pitchFamily="34" charset="0"/>
                <a:ea typeface="Verdana" panose="020B0604030504040204" pitchFamily="34" charset="0"/>
              </a:defRPr>
            </a:lvl1pPr>
          </a:lstStyle>
          <a:p>
            <a:r>
              <a:rPr lang="en-US"/>
              <a:t>Sub Marine Stars</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Verdana" panose="020B0604030504040204" pitchFamily="34" charset="0"/>
                <a:ea typeface="Verdana" panose="020B0604030504040204" pitchFamily="34" charset="0"/>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Afbeelding 10">
            <a:extLst>
              <a:ext uri="{FF2B5EF4-FFF2-40B4-BE49-F238E27FC236}">
                <a16:creationId xmlns:a16="http://schemas.microsoft.com/office/drawing/2014/main" id="{9DA29A1F-FC73-4663-952B-4488ECC74F16}"/>
              </a:ext>
            </a:extLst>
          </p:cNvPr>
          <p:cNvPicPr>
            <a:picLocks noChangeAspect="1"/>
          </p:cNvPicPr>
          <p:nvPr userDrawn="1"/>
        </p:nvPicPr>
        <p:blipFill>
          <a:blip r:embed="rId12"/>
          <a:stretch>
            <a:fillRect/>
          </a:stretch>
        </p:blipFill>
        <p:spPr>
          <a:xfrm>
            <a:off x="11188499" y="33090"/>
            <a:ext cx="1000341" cy="1307194"/>
          </a:xfrm>
          <a:prstGeom prst="rect">
            <a:avLst/>
          </a:prstGeom>
        </p:spPr>
      </p:pic>
    </p:spTree>
    <p:extLst>
      <p:ext uri="{BB962C8B-B14F-4D97-AF65-F5344CB8AC3E}">
        <p14:creationId xmlns:p14="http://schemas.microsoft.com/office/powerpoint/2010/main" val="3587484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6" r:id="rId8"/>
    <p:sldLayoutId id="2147483697" r:id="rId9"/>
    <p:sldLayoutId id="2147483698" r:id="rId10"/>
  </p:sldLayoutIdLst>
  <p:hf hdr="0"/>
  <p:txStyles>
    <p:titleStyle>
      <a:lvl1pPr algn="l" defTabSz="914400" rtl="0" eaLnBrk="1" latinLnBrk="0" hangingPunct="1">
        <a:lnSpc>
          <a:spcPct val="85000"/>
        </a:lnSpc>
        <a:spcBef>
          <a:spcPct val="0"/>
        </a:spcBef>
        <a:buNone/>
        <a:defRPr sz="4800" kern="1200" spc="-50" baseline="0">
          <a:solidFill>
            <a:schemeClr val="accent2"/>
          </a:solidFill>
          <a:latin typeface="Verdana" panose="020B0604030504040204" pitchFamily="34" charset="0"/>
          <a:ea typeface="Verdana" panose="020B0604030504040204" pitchFamily="34" charset="0"/>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docs.live.net/274ea104d93f26ea/Documenten/SMS/SUB%20MARINE%20STARS%20ALV%2017102018.pptx"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d.docs.live.net/274ea104d93f26ea/Documenten/SMS/Definitief%20Balans%2017-18.pdf"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hyperlink" Target="https://d.docs.live.net/274ea104d93f26ea/Documenten/SMS/Definitief%20voorstel%20begroting%2018-19.pdf" TargetMode="External"/><Relationship Id="rId4" Type="http://schemas.openxmlformats.org/officeDocument/2006/relationships/hyperlink" Target="https://d.docs.live.net/274ea104d93f26ea/Documenten/SMS/Definitief%20W%5e0V%2017-18.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ubmarinestars.nl/nederlandse-onderwatersport-bond-nob.php"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4CF176-5285-4F57-A3FF-F97742FC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6730000" y="639097"/>
            <a:ext cx="4813072" cy="3686015"/>
          </a:xfrm>
        </p:spPr>
        <p:txBody>
          <a:bodyPr>
            <a:normAutofit/>
          </a:bodyPr>
          <a:lstStyle/>
          <a:p>
            <a:r>
              <a:rPr lang="nl-NL" dirty="0"/>
              <a:t>SUB </a:t>
            </a:r>
            <a:br>
              <a:rPr lang="nl-NL" dirty="0"/>
            </a:br>
            <a:r>
              <a:rPr lang="nl-NL" dirty="0"/>
              <a:t>MARINE STARS</a:t>
            </a:r>
          </a:p>
        </p:txBody>
      </p:sp>
      <p:sp>
        <p:nvSpPr>
          <p:cNvPr id="3" name="Ondertitel 2"/>
          <p:cNvSpPr>
            <a:spLocks noGrp="1"/>
          </p:cNvSpPr>
          <p:nvPr>
            <p:ph type="subTitle" idx="1"/>
          </p:nvPr>
        </p:nvSpPr>
        <p:spPr>
          <a:xfrm>
            <a:off x="6729999" y="4455621"/>
            <a:ext cx="4829101" cy="1238616"/>
          </a:xfrm>
        </p:spPr>
        <p:txBody>
          <a:bodyPr>
            <a:normAutofit/>
          </a:bodyPr>
          <a:lstStyle/>
          <a:p>
            <a:r>
              <a:rPr lang="nl-NL" dirty="0">
                <a:solidFill>
                  <a:schemeClr val="tx1">
                    <a:lumMod val="85000"/>
                    <a:lumOff val="15000"/>
                  </a:schemeClr>
                </a:solidFill>
              </a:rPr>
              <a:t>Jaarverslag 2017/2018</a:t>
            </a:r>
          </a:p>
          <a:p>
            <a:r>
              <a:rPr lang="nl-NL" dirty="0">
                <a:solidFill>
                  <a:schemeClr val="tx1">
                    <a:lumMod val="85000"/>
                    <a:lumOff val="15000"/>
                  </a:schemeClr>
                </a:solidFill>
              </a:rPr>
              <a:t>Jaarplan 2018/2019</a:t>
            </a:r>
          </a:p>
          <a:p>
            <a:endParaRPr lang="nl-NL" dirty="0">
              <a:solidFill>
                <a:schemeClr val="tx1">
                  <a:lumMod val="85000"/>
                  <a:lumOff val="15000"/>
                </a:schemeClr>
              </a:solidFill>
            </a:endParaRPr>
          </a:p>
          <a:p>
            <a:endParaRPr lang="nl-NL" dirty="0">
              <a:solidFill>
                <a:schemeClr val="tx1">
                  <a:lumMod val="85000"/>
                  <a:lumOff val="15000"/>
                </a:schemeClr>
              </a:solidFill>
            </a:endParaRPr>
          </a:p>
          <a:p>
            <a:endParaRPr lang="nl-NL" dirty="0">
              <a:solidFill>
                <a:schemeClr val="tx1">
                  <a:lumMod val="85000"/>
                  <a:lumOff val="15000"/>
                </a:schemeClr>
              </a:solidFill>
            </a:endParaRPr>
          </a:p>
          <a:p>
            <a:endParaRPr lang="nl-NL" dirty="0">
              <a:solidFill>
                <a:schemeClr val="tx1">
                  <a:lumMod val="85000"/>
                  <a:lumOff val="15000"/>
                </a:schemeClr>
              </a:solidFill>
            </a:endParaRPr>
          </a:p>
        </p:txBody>
      </p:sp>
      <p:pic>
        <p:nvPicPr>
          <p:cNvPr id="6" name="Afbeelding 5"/>
          <p:cNvPicPr>
            <a:picLocks noChangeAspect="1"/>
          </p:cNvPicPr>
          <p:nvPr/>
        </p:nvPicPr>
        <p:blipFill rotWithShape="1">
          <a:blip r:embed="rId3"/>
          <a:srcRect l="24717" t="31898" r="27016" b="16599"/>
          <a:stretch/>
        </p:blipFill>
        <p:spPr>
          <a:xfrm>
            <a:off x="671526" y="1439395"/>
            <a:ext cx="5462001" cy="3890319"/>
          </a:xfrm>
          <a:prstGeom prst="rect">
            <a:avLst/>
          </a:prstGeom>
        </p:spPr>
      </p:pic>
      <p:cxnSp>
        <p:nvCxnSpPr>
          <p:cNvPr id="13" name="Straight Connector 12">
            <a:extLst>
              <a:ext uri="{FF2B5EF4-FFF2-40B4-BE49-F238E27FC236}">
                <a16:creationId xmlns:a16="http://schemas.microsoft.com/office/drawing/2014/main" id="{FCE0A9EA-62FA-4F43-BEF6-7BBBB3F90F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936838B-2942-49A4-8369-F371A9422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59448C7-491D-4920-A6AA-C30F167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jdelijke aanduiding voor datum 4">
            <a:extLst>
              <a:ext uri="{FF2B5EF4-FFF2-40B4-BE49-F238E27FC236}">
                <a16:creationId xmlns:a16="http://schemas.microsoft.com/office/drawing/2014/main" id="{A69165A2-F136-47B3-ADE9-D96411E6C256}"/>
              </a:ext>
            </a:extLst>
          </p:cNvPr>
          <p:cNvSpPr>
            <a:spLocks noGrp="1"/>
          </p:cNvSpPr>
          <p:nvPr>
            <p:ph type="dt" sz="half" idx="10"/>
          </p:nvPr>
        </p:nvSpPr>
        <p:spPr/>
        <p:txBody>
          <a:bodyPr/>
          <a:lstStyle/>
          <a:p>
            <a:r>
              <a:rPr lang="en-US"/>
              <a:t>17/10/2018</a:t>
            </a:r>
            <a:endParaRPr lang="en-US" dirty="0"/>
          </a:p>
        </p:txBody>
      </p:sp>
      <p:sp>
        <p:nvSpPr>
          <p:cNvPr id="7" name="Tijdelijke aanduiding voor voettekst 6">
            <a:extLst>
              <a:ext uri="{FF2B5EF4-FFF2-40B4-BE49-F238E27FC236}">
                <a16:creationId xmlns:a16="http://schemas.microsoft.com/office/drawing/2014/main" id="{799DA774-C106-477F-A6B9-758500A37CBB}"/>
              </a:ext>
            </a:extLst>
          </p:cNvPr>
          <p:cNvSpPr>
            <a:spLocks noGrp="1"/>
          </p:cNvSpPr>
          <p:nvPr>
            <p:ph type="ftr" sz="quarter" idx="11"/>
          </p:nvPr>
        </p:nvSpPr>
        <p:spPr/>
        <p:txBody>
          <a:bodyPr/>
          <a:lstStyle/>
          <a:p>
            <a:r>
              <a:rPr lang="en-US"/>
              <a:t>Sub Marine Stars</a:t>
            </a:r>
            <a:endParaRPr lang="en-US" dirty="0"/>
          </a:p>
        </p:txBody>
      </p:sp>
      <p:sp>
        <p:nvSpPr>
          <p:cNvPr id="8" name="Tijdelijke aanduiding voor dianummer 7">
            <a:extLst>
              <a:ext uri="{FF2B5EF4-FFF2-40B4-BE49-F238E27FC236}">
                <a16:creationId xmlns:a16="http://schemas.microsoft.com/office/drawing/2014/main" id="{1C42B740-A5B5-4AA9-93F3-C17ED246B41C}"/>
              </a:ext>
            </a:extLst>
          </p:cNvPr>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399992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Doelen 2018/2019:</a:t>
            </a:r>
          </a:p>
        </p:txBody>
      </p:sp>
      <p:sp>
        <p:nvSpPr>
          <p:cNvPr id="3" name="Tijdelijke aanduiding voor inhoud 2"/>
          <p:cNvSpPr>
            <a:spLocks noGrp="1"/>
          </p:cNvSpPr>
          <p:nvPr>
            <p:ph sz="quarter" idx="13"/>
          </p:nvPr>
        </p:nvSpPr>
        <p:spPr>
          <a:xfrm>
            <a:off x="944567" y="1737360"/>
            <a:ext cx="10363826" cy="3961990"/>
          </a:xfrm>
        </p:spPr>
        <p:txBody>
          <a:bodyPr>
            <a:normAutofit/>
          </a:bodyPr>
          <a:lstStyle/>
          <a:p>
            <a:pPr marL="0" indent="0">
              <a:buNone/>
            </a:pPr>
            <a:r>
              <a:rPr lang="nl-NL" dirty="0"/>
              <a:t> </a:t>
            </a:r>
          </a:p>
          <a:p>
            <a:pPr marL="201168" lvl="1" indent="0">
              <a:buNone/>
            </a:pPr>
            <a:r>
              <a:rPr lang="nl-NL" dirty="0"/>
              <a:t>Wat hebben we hiervoor nodig?</a:t>
            </a:r>
          </a:p>
          <a:p>
            <a:pPr marL="201168" lvl="1" indent="0">
              <a:buNone/>
            </a:pPr>
            <a:endParaRPr lang="nl-NL" dirty="0"/>
          </a:p>
          <a:p>
            <a:pPr lvl="1">
              <a:buFont typeface="Wingdings" panose="05000000000000000000" pitchFamily="2" charset="2"/>
              <a:buChar char="v"/>
            </a:pPr>
            <a:r>
              <a:rPr lang="nl-NL" dirty="0"/>
              <a:t>Aangepast HHR met beschrijving commissies</a:t>
            </a:r>
          </a:p>
          <a:p>
            <a:pPr lvl="1">
              <a:buFont typeface="Wingdings" panose="05000000000000000000" pitchFamily="2" charset="2"/>
              <a:buChar char="v"/>
            </a:pPr>
            <a:endParaRPr lang="nl-NL" dirty="0"/>
          </a:p>
          <a:p>
            <a:pPr lvl="1">
              <a:buFont typeface="Wingdings" panose="05000000000000000000" pitchFamily="2" charset="2"/>
              <a:buChar char="v"/>
            </a:pPr>
            <a:r>
              <a:rPr lang="nl-NL" dirty="0"/>
              <a:t>Verder verbeteren van afspraken tussen bestuursleden en de commissies</a:t>
            </a:r>
          </a:p>
          <a:p>
            <a:pPr lvl="1">
              <a:buFont typeface="Wingdings" panose="05000000000000000000" pitchFamily="2" charset="2"/>
              <a:buChar char="v"/>
            </a:pPr>
            <a:endParaRPr lang="nl-NL" dirty="0"/>
          </a:p>
          <a:p>
            <a:pPr lvl="1">
              <a:buFont typeface="Wingdings" panose="05000000000000000000" pitchFamily="2" charset="2"/>
              <a:buChar char="v"/>
            </a:pPr>
            <a:r>
              <a:rPr lang="nl-NL" dirty="0"/>
              <a:t>Vervanging van drie nieuwe bestuursleden</a:t>
            </a:r>
          </a:p>
          <a:p>
            <a:pPr lvl="1">
              <a:buFont typeface="Wingdings" panose="05000000000000000000" pitchFamily="2" charset="2"/>
              <a:buChar char="v"/>
            </a:pPr>
            <a:endParaRPr lang="nl-NL" dirty="0"/>
          </a:p>
          <a:p>
            <a:pPr lvl="1">
              <a:buFont typeface="Wingdings" panose="05000000000000000000" pitchFamily="2" charset="2"/>
              <a:buChar char="v"/>
            </a:pPr>
            <a:r>
              <a:rPr lang="nl-NL" dirty="0"/>
              <a:t>Vrijwilligers, Met elkaar en voor elkaar</a:t>
            </a:r>
          </a:p>
          <a:p>
            <a:pPr marL="0" indent="0">
              <a:buNone/>
            </a:pPr>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0F7C5438-C72D-42F0-8A7D-E348A8E98E89}"/>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9CC78DF7-5E95-4E3E-8C30-25D5AACCBB95}"/>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A93EC71F-1EED-4378-967A-F560CA7A10FE}"/>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37954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A3898-E533-41A1-A456-90564E2A01DD}"/>
              </a:ext>
            </a:extLst>
          </p:cNvPr>
          <p:cNvSpPr>
            <a:spLocks noGrp="1"/>
          </p:cNvSpPr>
          <p:nvPr>
            <p:ph type="title"/>
          </p:nvPr>
        </p:nvSpPr>
        <p:spPr/>
        <p:txBody>
          <a:bodyPr>
            <a:normAutofit fontScale="90000"/>
          </a:bodyPr>
          <a:lstStyle/>
          <a:p>
            <a:r>
              <a:rPr lang="nl-NL" dirty="0"/>
              <a:t>Verslag Evenementen</a:t>
            </a:r>
            <a:br>
              <a:rPr lang="nl-NL" dirty="0"/>
            </a:br>
            <a:r>
              <a:rPr lang="nl-NL" dirty="0"/>
              <a:t>Commissie</a:t>
            </a:r>
            <a:br>
              <a:rPr lang="nl-NL" dirty="0"/>
            </a:br>
            <a:r>
              <a:rPr lang="nl-NL" dirty="0"/>
              <a:t>2017/2018</a:t>
            </a:r>
            <a:br>
              <a:rPr lang="nl-NL" dirty="0"/>
            </a:br>
            <a:endParaRPr lang="en-GB" dirty="0"/>
          </a:p>
        </p:txBody>
      </p:sp>
      <p:sp>
        <p:nvSpPr>
          <p:cNvPr id="3" name="Tijdelijke aanduiding voor inhoud 2">
            <a:extLst>
              <a:ext uri="{FF2B5EF4-FFF2-40B4-BE49-F238E27FC236}">
                <a16:creationId xmlns:a16="http://schemas.microsoft.com/office/drawing/2014/main" id="{7BA063FA-2779-4E9B-BAEF-68D40C72D571}"/>
              </a:ext>
            </a:extLst>
          </p:cNvPr>
          <p:cNvSpPr>
            <a:spLocks noGrp="1"/>
          </p:cNvSpPr>
          <p:nvPr>
            <p:ph idx="1"/>
          </p:nvPr>
        </p:nvSpPr>
        <p:spPr>
          <a:xfrm>
            <a:off x="4178808" y="1293106"/>
            <a:ext cx="7671816" cy="5257800"/>
          </a:xfrm>
        </p:spPr>
        <p:txBody>
          <a:bodyPr>
            <a:normAutofit/>
          </a:bodyPr>
          <a:lstStyle/>
          <a:p>
            <a:pPr marL="0" indent="0">
              <a:buNone/>
            </a:pPr>
            <a:r>
              <a:rPr lang="nl-NL" dirty="0"/>
              <a:t>Beste duiker,</a:t>
            </a:r>
          </a:p>
          <a:p>
            <a:pPr marL="0" indent="0">
              <a:buNone/>
            </a:pPr>
            <a:endParaRPr lang="en-US" sz="1200" dirty="0"/>
          </a:p>
          <a:p>
            <a:pPr marL="0" indent="0">
              <a:buNone/>
            </a:pPr>
            <a:r>
              <a:rPr lang="en-US" sz="1200" dirty="0"/>
              <a:t>In </a:t>
            </a:r>
            <a:r>
              <a:rPr lang="en-US" sz="1200" dirty="0" err="1"/>
              <a:t>juni</a:t>
            </a:r>
            <a:r>
              <a:rPr lang="en-US" sz="1200" dirty="0"/>
              <a:t> </a:t>
            </a:r>
            <a:r>
              <a:rPr lang="en-US" sz="1200" dirty="0" err="1"/>
              <a:t>hebben</a:t>
            </a:r>
            <a:r>
              <a:rPr lang="en-US" sz="1200" dirty="0"/>
              <a:t> we </a:t>
            </a:r>
            <a:r>
              <a:rPr lang="en-US" sz="1200" dirty="0" err="1"/>
              <a:t>een</a:t>
            </a:r>
            <a:r>
              <a:rPr lang="en-US" sz="1200" dirty="0"/>
              <a:t> </a:t>
            </a:r>
            <a:r>
              <a:rPr lang="en-US" sz="1200" dirty="0" err="1"/>
              <a:t>gezellig</a:t>
            </a:r>
            <a:r>
              <a:rPr lang="en-US" sz="1200" dirty="0"/>
              <a:t> </a:t>
            </a:r>
            <a:r>
              <a:rPr lang="en-US" sz="1200" dirty="0" err="1"/>
              <a:t>duikweekend</a:t>
            </a:r>
            <a:r>
              <a:rPr lang="en-US" sz="1200" dirty="0"/>
              <a:t> in </a:t>
            </a:r>
            <a:r>
              <a:rPr lang="en-US" sz="1200" dirty="0" err="1"/>
              <a:t>Scharendijke</a:t>
            </a:r>
            <a:r>
              <a:rPr lang="en-US" sz="1200" dirty="0"/>
              <a:t> op Camping </a:t>
            </a:r>
            <a:r>
              <a:rPr lang="en-US" sz="1200" dirty="0" err="1"/>
              <a:t>Muralt</a:t>
            </a:r>
            <a:r>
              <a:rPr lang="en-US" sz="1200" dirty="0"/>
              <a:t> </a:t>
            </a:r>
            <a:r>
              <a:rPr lang="en-US" sz="1200" dirty="0" err="1"/>
              <a:t>gehad</a:t>
            </a:r>
            <a:r>
              <a:rPr lang="en-US" sz="1200" dirty="0"/>
              <a:t>. We </a:t>
            </a:r>
            <a:r>
              <a:rPr lang="en-US" sz="1200" dirty="0" err="1"/>
              <a:t>konden</a:t>
            </a:r>
            <a:r>
              <a:rPr lang="en-US" sz="1200" dirty="0"/>
              <a:t> </a:t>
            </a:r>
            <a:r>
              <a:rPr lang="en-US" sz="1200" dirty="0" err="1"/>
              <a:t>weer</a:t>
            </a:r>
            <a:r>
              <a:rPr lang="en-US" sz="1200" dirty="0"/>
              <a:t>  </a:t>
            </a:r>
            <a:r>
              <a:rPr lang="en-US" sz="1200" dirty="0" err="1"/>
              <a:t>bij</a:t>
            </a:r>
            <a:r>
              <a:rPr lang="en-US" sz="1200" dirty="0"/>
              <a:t> </a:t>
            </a:r>
            <a:r>
              <a:rPr lang="en-US" sz="1200" dirty="0" err="1"/>
              <a:t>elkaar</a:t>
            </a:r>
            <a:r>
              <a:rPr lang="en-US" sz="1200" dirty="0"/>
              <a:t> </a:t>
            </a:r>
            <a:r>
              <a:rPr lang="en-US" sz="1200" dirty="0" err="1"/>
              <a:t>staan</a:t>
            </a:r>
            <a:r>
              <a:rPr lang="en-US" sz="1200" dirty="0"/>
              <a:t> op het </a:t>
            </a:r>
            <a:r>
              <a:rPr lang="en-US" sz="1200" dirty="0" err="1"/>
              <a:t>achterste</a:t>
            </a:r>
            <a:r>
              <a:rPr lang="en-US" sz="1200" dirty="0"/>
              <a:t> veld.</a:t>
            </a:r>
          </a:p>
          <a:p>
            <a:pPr marL="0" indent="0">
              <a:buNone/>
            </a:pPr>
            <a:r>
              <a:rPr lang="en-US" sz="1200" dirty="0"/>
              <a:t>De barbeque, </a:t>
            </a:r>
            <a:r>
              <a:rPr lang="en-US" sz="1200" dirty="0" err="1"/>
              <a:t>verzorgd</a:t>
            </a:r>
            <a:r>
              <a:rPr lang="en-US" sz="1200" dirty="0"/>
              <a:t> door "Het </a:t>
            </a:r>
            <a:r>
              <a:rPr lang="en-US" sz="1200" dirty="0" err="1"/>
              <a:t>Karretje</a:t>
            </a:r>
            <a:r>
              <a:rPr lang="en-US" sz="1200" dirty="0"/>
              <a:t>", was </a:t>
            </a:r>
            <a:r>
              <a:rPr lang="en-US" sz="1200" dirty="0" err="1"/>
              <a:t>weer</a:t>
            </a:r>
            <a:r>
              <a:rPr lang="en-US" sz="1200" dirty="0"/>
              <a:t> erg lekker </a:t>
            </a:r>
            <a:r>
              <a:rPr lang="en-US" sz="1200" dirty="0" err="1"/>
              <a:t>en</a:t>
            </a:r>
            <a:r>
              <a:rPr lang="en-US" sz="1200" dirty="0"/>
              <a:t> </a:t>
            </a:r>
            <a:r>
              <a:rPr lang="en-US" sz="1200" dirty="0" err="1"/>
              <a:t>goed</a:t>
            </a:r>
            <a:r>
              <a:rPr lang="en-US" sz="1200" dirty="0"/>
              <a:t> </a:t>
            </a:r>
            <a:r>
              <a:rPr lang="en-US" sz="1200" dirty="0" err="1"/>
              <a:t>verzorgd</a:t>
            </a:r>
            <a:r>
              <a:rPr lang="en-US" sz="1200" dirty="0"/>
              <a:t>.</a:t>
            </a:r>
          </a:p>
          <a:p>
            <a:pPr marL="0" indent="0">
              <a:buNone/>
            </a:pPr>
            <a:r>
              <a:rPr lang="en-US" sz="1200" dirty="0" err="1"/>
              <a:t>Omdat</a:t>
            </a:r>
            <a:r>
              <a:rPr lang="en-US" sz="1200" dirty="0"/>
              <a:t> we in 2018 </a:t>
            </a:r>
            <a:r>
              <a:rPr lang="en-US" sz="1200" dirty="0" err="1"/>
              <a:t>ons</a:t>
            </a:r>
            <a:r>
              <a:rPr lang="en-US" sz="1200" dirty="0"/>
              <a:t> 40-jarig </a:t>
            </a:r>
            <a:r>
              <a:rPr lang="en-US" sz="1200" dirty="0" err="1"/>
              <a:t>bestaan</a:t>
            </a:r>
            <a:r>
              <a:rPr lang="en-US" sz="1200" dirty="0"/>
              <a:t> </a:t>
            </a:r>
            <a:r>
              <a:rPr lang="en-US" sz="1200" dirty="0" err="1"/>
              <a:t>vieren</a:t>
            </a:r>
            <a:r>
              <a:rPr lang="en-US" sz="1200" dirty="0"/>
              <a:t> </a:t>
            </a:r>
            <a:r>
              <a:rPr lang="en-US" sz="1200" dirty="0" err="1"/>
              <a:t>hebben</a:t>
            </a:r>
            <a:r>
              <a:rPr lang="en-US" sz="1200" dirty="0"/>
              <a:t> we </a:t>
            </a:r>
            <a:r>
              <a:rPr lang="en-US" sz="1200" dirty="0" err="1"/>
              <a:t>als</a:t>
            </a:r>
            <a:r>
              <a:rPr lang="en-US" sz="1200" dirty="0"/>
              <a:t> </a:t>
            </a:r>
            <a:r>
              <a:rPr lang="en-US" sz="1200" dirty="0" err="1"/>
              <a:t>evenementencommissie</a:t>
            </a:r>
            <a:r>
              <a:rPr lang="en-US" sz="1200" dirty="0"/>
              <a:t> </a:t>
            </a:r>
            <a:r>
              <a:rPr lang="en-US" sz="1200" dirty="0" err="1"/>
              <a:t>verder</a:t>
            </a:r>
            <a:r>
              <a:rPr lang="en-US" sz="1200" dirty="0"/>
              <a:t> </a:t>
            </a:r>
            <a:r>
              <a:rPr lang="en-US" sz="1200" dirty="0" err="1"/>
              <a:t>niets</a:t>
            </a:r>
            <a:r>
              <a:rPr lang="en-US" sz="1200" dirty="0"/>
              <a:t> </a:t>
            </a:r>
            <a:r>
              <a:rPr lang="en-US" sz="1200" dirty="0" err="1"/>
              <a:t>meer</a:t>
            </a:r>
            <a:r>
              <a:rPr lang="en-US" sz="1200" dirty="0"/>
              <a:t> </a:t>
            </a:r>
            <a:r>
              <a:rPr lang="en-US" sz="1200" dirty="0" err="1"/>
              <a:t>georganiseerd</a:t>
            </a:r>
            <a:r>
              <a:rPr lang="en-US" sz="1200" dirty="0"/>
              <a:t>. We </a:t>
            </a:r>
            <a:r>
              <a:rPr lang="en-US" sz="1200" dirty="0" err="1"/>
              <a:t>hebben</a:t>
            </a:r>
            <a:r>
              <a:rPr lang="en-US" sz="1200" dirty="0"/>
              <a:t> </a:t>
            </a:r>
            <a:r>
              <a:rPr lang="en-US" sz="1200" dirty="0" err="1"/>
              <a:t>onze</a:t>
            </a:r>
            <a:r>
              <a:rPr lang="en-US" sz="1200" dirty="0"/>
              <a:t> </a:t>
            </a:r>
            <a:r>
              <a:rPr lang="en-US" sz="1200" dirty="0" err="1"/>
              <a:t>energie</a:t>
            </a:r>
            <a:r>
              <a:rPr lang="en-US" sz="1200" dirty="0"/>
              <a:t> ten </a:t>
            </a:r>
            <a:r>
              <a:rPr lang="en-US" sz="1200" dirty="0" err="1"/>
              <a:t>dienste</a:t>
            </a:r>
            <a:r>
              <a:rPr lang="en-US" sz="1200" dirty="0"/>
              <a:t> </a:t>
            </a:r>
            <a:r>
              <a:rPr lang="en-US" sz="1200" dirty="0" err="1"/>
              <a:t>gesteld</a:t>
            </a:r>
            <a:r>
              <a:rPr lang="en-US" sz="1200" dirty="0"/>
              <a:t> </a:t>
            </a:r>
            <a:r>
              <a:rPr lang="en-US" sz="1200" dirty="0" err="1"/>
              <a:t>aan</a:t>
            </a:r>
            <a:r>
              <a:rPr lang="en-US" sz="1200" dirty="0"/>
              <a:t> het </a:t>
            </a:r>
            <a:r>
              <a:rPr lang="en-US" sz="1200" dirty="0" err="1"/>
              <a:t>jubileum</a:t>
            </a:r>
            <a:r>
              <a:rPr lang="en-US" sz="1200" dirty="0"/>
              <a:t>.</a:t>
            </a:r>
          </a:p>
          <a:p>
            <a:pPr marL="0" indent="0">
              <a:buNone/>
            </a:pPr>
            <a:r>
              <a:rPr lang="en-US" sz="1200" dirty="0"/>
              <a:t>De </a:t>
            </a:r>
            <a:r>
              <a:rPr lang="en-US" sz="1200" dirty="0" err="1"/>
              <a:t>Blijdorp-rondleiding</a:t>
            </a:r>
            <a:r>
              <a:rPr lang="en-US" sz="1200" dirty="0"/>
              <a:t> </a:t>
            </a:r>
            <a:r>
              <a:rPr lang="en-US" sz="1200" dirty="0" err="1"/>
              <a:t>wordt</a:t>
            </a:r>
            <a:r>
              <a:rPr lang="en-US" sz="1200" dirty="0"/>
              <a:t> door de </a:t>
            </a:r>
            <a:r>
              <a:rPr lang="en-US" sz="1200" dirty="0" err="1"/>
              <a:t>evenementencommissie</a:t>
            </a:r>
            <a:r>
              <a:rPr lang="en-US" sz="1200" dirty="0"/>
              <a:t> </a:t>
            </a:r>
            <a:r>
              <a:rPr lang="en-US" sz="1200" dirty="0" err="1"/>
              <a:t>betaald</a:t>
            </a:r>
            <a:r>
              <a:rPr lang="en-US" sz="1200" dirty="0"/>
              <a:t> </a:t>
            </a:r>
            <a:r>
              <a:rPr lang="en-US" sz="1200" dirty="0" err="1"/>
              <a:t>en</a:t>
            </a:r>
            <a:r>
              <a:rPr lang="en-US" sz="1200" dirty="0"/>
              <a:t> </a:t>
            </a:r>
            <a:r>
              <a:rPr lang="en-US" sz="1200" dirty="0" err="1"/>
              <a:t>ook</a:t>
            </a:r>
            <a:r>
              <a:rPr lang="en-US" sz="1200" dirty="0"/>
              <a:t> </a:t>
            </a:r>
            <a:r>
              <a:rPr lang="en-US" sz="1200" dirty="0" err="1"/>
              <a:t>een</a:t>
            </a:r>
            <a:r>
              <a:rPr lang="en-US" sz="1200" dirty="0"/>
              <a:t> </a:t>
            </a:r>
            <a:r>
              <a:rPr lang="en-US" sz="1200" dirty="0" err="1"/>
              <a:t>deel</a:t>
            </a:r>
            <a:r>
              <a:rPr lang="en-US" sz="1200" dirty="0"/>
              <a:t> van de poncho's </a:t>
            </a:r>
            <a:r>
              <a:rPr lang="en-US" sz="1200" dirty="0" err="1"/>
              <a:t>wordt</a:t>
            </a:r>
            <a:r>
              <a:rPr lang="en-US" sz="1200" dirty="0"/>
              <a:t> door </a:t>
            </a:r>
            <a:r>
              <a:rPr lang="en-US" sz="1200" dirty="0" err="1"/>
              <a:t>overgebleven</a:t>
            </a:r>
            <a:r>
              <a:rPr lang="en-US" sz="1200" dirty="0"/>
              <a:t> </a:t>
            </a:r>
            <a:r>
              <a:rPr lang="en-US" sz="1200" dirty="0" err="1"/>
              <a:t>kledinggeld</a:t>
            </a:r>
            <a:r>
              <a:rPr lang="en-US" sz="1200" dirty="0"/>
              <a:t>  van de </a:t>
            </a:r>
            <a:r>
              <a:rPr lang="en-US" sz="1200" dirty="0" err="1"/>
              <a:t>evenementencommissie</a:t>
            </a:r>
            <a:r>
              <a:rPr lang="en-US" sz="1200" dirty="0"/>
              <a:t> </a:t>
            </a:r>
            <a:r>
              <a:rPr lang="en-US" sz="1200" dirty="0" err="1"/>
              <a:t>betaald</a:t>
            </a:r>
            <a:r>
              <a:rPr lang="en-US" sz="1200" dirty="0"/>
              <a:t>. In het </a:t>
            </a:r>
            <a:r>
              <a:rPr lang="en-US" sz="1200" dirty="0" err="1"/>
              <a:t>nieuwe</a:t>
            </a:r>
            <a:r>
              <a:rPr lang="en-US" sz="1200" dirty="0"/>
              <a:t> </a:t>
            </a:r>
            <a:r>
              <a:rPr lang="en-US" sz="1200" dirty="0" err="1"/>
              <a:t>seizoen</a:t>
            </a:r>
            <a:r>
              <a:rPr lang="en-US" sz="1200" dirty="0"/>
              <a:t> </a:t>
            </a:r>
            <a:r>
              <a:rPr lang="en-US" sz="1200" dirty="0" err="1"/>
              <a:t>verlaat</a:t>
            </a:r>
            <a:r>
              <a:rPr lang="en-US" sz="1200" dirty="0"/>
              <a:t> Nancy de </a:t>
            </a:r>
            <a:r>
              <a:rPr lang="en-US" sz="1200" dirty="0" err="1"/>
              <a:t>evenementencommissie</a:t>
            </a:r>
            <a:r>
              <a:rPr lang="en-US" sz="1200" dirty="0"/>
              <a:t>, we </a:t>
            </a:r>
            <a:r>
              <a:rPr lang="en-US" sz="1200" dirty="0" err="1"/>
              <a:t>zullen</a:t>
            </a:r>
            <a:r>
              <a:rPr lang="en-US" sz="1200" dirty="0"/>
              <a:t> de door </a:t>
            </a:r>
            <a:r>
              <a:rPr lang="en-US" sz="1200" dirty="0" err="1"/>
              <a:t>haar</a:t>
            </a:r>
            <a:r>
              <a:rPr lang="en-US" sz="1200" dirty="0"/>
              <a:t> </a:t>
            </a:r>
            <a:r>
              <a:rPr lang="en-US" sz="1200" dirty="0" err="1"/>
              <a:t>ingeslagen</a:t>
            </a:r>
            <a:r>
              <a:rPr lang="en-US" sz="1200" dirty="0"/>
              <a:t> </a:t>
            </a:r>
            <a:r>
              <a:rPr lang="en-US" sz="1200" dirty="0" err="1"/>
              <a:t>weg</a:t>
            </a:r>
            <a:r>
              <a:rPr lang="en-US" sz="1200" dirty="0"/>
              <a:t> </a:t>
            </a:r>
            <a:r>
              <a:rPr lang="en-US" sz="1200" dirty="0" err="1"/>
              <a:t>gaan</a:t>
            </a:r>
            <a:r>
              <a:rPr lang="en-US" sz="1200" dirty="0"/>
              <a:t> </a:t>
            </a:r>
            <a:r>
              <a:rPr lang="en-US" sz="1200" dirty="0" err="1"/>
              <a:t>volgen</a:t>
            </a:r>
            <a:r>
              <a:rPr lang="en-US" sz="1200" dirty="0"/>
              <a:t>. We </a:t>
            </a:r>
            <a:r>
              <a:rPr lang="en-US" sz="1200" dirty="0" err="1"/>
              <a:t>gaan</a:t>
            </a:r>
            <a:r>
              <a:rPr lang="en-US" sz="1200" dirty="0"/>
              <a:t> </a:t>
            </a:r>
            <a:r>
              <a:rPr lang="en-US" sz="1200" dirty="0" err="1"/>
              <a:t>ons</a:t>
            </a:r>
            <a:r>
              <a:rPr lang="en-US" sz="1200" dirty="0"/>
              <a:t> </a:t>
            </a:r>
            <a:r>
              <a:rPr lang="en-US" sz="1200" dirty="0" err="1"/>
              <a:t>ook</a:t>
            </a:r>
            <a:r>
              <a:rPr lang="en-US" sz="1200" dirty="0"/>
              <a:t> </a:t>
            </a:r>
            <a:r>
              <a:rPr lang="en-US" sz="1200" dirty="0" err="1"/>
              <a:t>bezinnen</a:t>
            </a:r>
            <a:r>
              <a:rPr lang="en-US" sz="1200" dirty="0"/>
              <a:t> op </a:t>
            </a:r>
            <a:r>
              <a:rPr lang="en-US" sz="1200" dirty="0" err="1"/>
              <a:t>nieuwe</a:t>
            </a:r>
            <a:r>
              <a:rPr lang="en-US" sz="1200" dirty="0"/>
              <a:t> </a:t>
            </a:r>
            <a:r>
              <a:rPr lang="en-US" sz="1200" dirty="0" err="1"/>
              <a:t>evenementen</a:t>
            </a:r>
            <a:r>
              <a:rPr lang="en-US" sz="1200" dirty="0"/>
              <a:t>. </a:t>
            </a:r>
          </a:p>
          <a:p>
            <a:pPr marL="0" indent="0">
              <a:buNone/>
            </a:pPr>
            <a:r>
              <a:rPr lang="en-US" sz="1200" dirty="0" err="1"/>
              <a:t>Namens</a:t>
            </a:r>
            <a:r>
              <a:rPr lang="en-US" sz="1200" dirty="0"/>
              <a:t> de </a:t>
            </a:r>
            <a:r>
              <a:rPr lang="en-US" sz="1200" dirty="0" err="1"/>
              <a:t>evenement</a:t>
            </a:r>
            <a:r>
              <a:rPr lang="en-US" sz="1200" dirty="0"/>
              <a:t> </a:t>
            </a:r>
            <a:r>
              <a:rPr lang="en-US" sz="1200" dirty="0" err="1"/>
              <a:t>commissie</a:t>
            </a:r>
            <a:r>
              <a:rPr lang="en-US" sz="1200" dirty="0"/>
              <a:t> 2017/2018,</a:t>
            </a:r>
          </a:p>
          <a:p>
            <a:pPr marL="0" indent="0">
              <a:buNone/>
            </a:pPr>
            <a:r>
              <a:rPr lang="en-US" sz="1200" dirty="0" err="1"/>
              <a:t>Annet</a:t>
            </a:r>
            <a:r>
              <a:rPr lang="en-US" sz="1200" dirty="0"/>
              <a:t> </a:t>
            </a:r>
            <a:r>
              <a:rPr lang="en-US" sz="1200" dirty="0" err="1"/>
              <a:t>Kater</a:t>
            </a:r>
            <a:endParaRPr lang="en-US" sz="1200" dirty="0"/>
          </a:p>
        </p:txBody>
      </p:sp>
      <p:sp>
        <p:nvSpPr>
          <p:cNvPr id="4" name="Tijdelijke aanduiding voor tekst 3">
            <a:extLst>
              <a:ext uri="{FF2B5EF4-FFF2-40B4-BE49-F238E27FC236}">
                <a16:creationId xmlns:a16="http://schemas.microsoft.com/office/drawing/2014/main" id="{20CF9710-5A8B-4B8F-8BAB-77833C4AA14F}"/>
              </a:ext>
            </a:extLst>
          </p:cNvPr>
          <p:cNvSpPr>
            <a:spLocks noGrp="1"/>
          </p:cNvSpPr>
          <p:nvPr>
            <p:ph type="body" sz="half" idx="2"/>
          </p:nvPr>
        </p:nvSpPr>
        <p:spPr/>
        <p:txBody>
          <a:bodyPr/>
          <a:lstStyle/>
          <a:p>
            <a:r>
              <a:rPr lang="nl-NL" dirty="0"/>
              <a:t> </a:t>
            </a:r>
            <a:endParaRPr lang="en-GB" dirty="0"/>
          </a:p>
        </p:txBody>
      </p:sp>
      <p:sp>
        <p:nvSpPr>
          <p:cNvPr id="6" name="Tijdelijke aanduiding voor datum 5">
            <a:extLst>
              <a:ext uri="{FF2B5EF4-FFF2-40B4-BE49-F238E27FC236}">
                <a16:creationId xmlns:a16="http://schemas.microsoft.com/office/drawing/2014/main" id="{1A65C5D3-42C7-406C-BA8F-79C723A7DE7B}"/>
              </a:ext>
            </a:extLst>
          </p:cNvPr>
          <p:cNvSpPr>
            <a:spLocks noGrp="1"/>
          </p:cNvSpPr>
          <p:nvPr>
            <p:ph type="dt" sz="half" idx="10"/>
          </p:nvPr>
        </p:nvSpPr>
        <p:spPr/>
        <p:txBody>
          <a:bodyPr/>
          <a:lstStyle/>
          <a:p>
            <a:r>
              <a:rPr lang="en-US"/>
              <a:t>17/10/2018</a:t>
            </a:r>
            <a:endParaRPr lang="en-US" dirty="0"/>
          </a:p>
        </p:txBody>
      </p:sp>
      <p:sp>
        <p:nvSpPr>
          <p:cNvPr id="7" name="Tijdelijke aanduiding voor voettekst 6">
            <a:extLst>
              <a:ext uri="{FF2B5EF4-FFF2-40B4-BE49-F238E27FC236}">
                <a16:creationId xmlns:a16="http://schemas.microsoft.com/office/drawing/2014/main" id="{05F4850D-9CDF-4BB1-A6BB-639E5FD59F6A}"/>
              </a:ext>
            </a:extLst>
          </p:cNvPr>
          <p:cNvSpPr>
            <a:spLocks noGrp="1"/>
          </p:cNvSpPr>
          <p:nvPr>
            <p:ph type="ftr" sz="quarter" idx="11"/>
          </p:nvPr>
        </p:nvSpPr>
        <p:spPr/>
        <p:txBody>
          <a:bodyPr/>
          <a:lstStyle/>
          <a:p>
            <a:r>
              <a:rPr lang="en-US"/>
              <a:t>Sub Marine Stars</a:t>
            </a:r>
            <a:endParaRPr lang="en-US" dirty="0"/>
          </a:p>
        </p:txBody>
      </p:sp>
      <p:sp>
        <p:nvSpPr>
          <p:cNvPr id="8" name="Tijdelijke aanduiding voor dianummer 7">
            <a:extLst>
              <a:ext uri="{FF2B5EF4-FFF2-40B4-BE49-F238E27FC236}">
                <a16:creationId xmlns:a16="http://schemas.microsoft.com/office/drawing/2014/main" id="{242BCD9C-BD5F-4D58-9649-FD647BC546B2}"/>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57923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Evenementen commissie:</a:t>
            </a:r>
          </a:p>
        </p:txBody>
      </p:sp>
      <p:sp>
        <p:nvSpPr>
          <p:cNvPr id="7" name="Tijdelijke aanduiding voor inhoud 6">
            <a:extLst>
              <a:ext uri="{FF2B5EF4-FFF2-40B4-BE49-F238E27FC236}">
                <a16:creationId xmlns:a16="http://schemas.microsoft.com/office/drawing/2014/main" id="{0236691F-49B9-466B-9C5A-132A4793F390}"/>
              </a:ext>
            </a:extLst>
          </p:cNvPr>
          <p:cNvSpPr>
            <a:spLocks noGrp="1"/>
          </p:cNvSpPr>
          <p:nvPr>
            <p:ph sz="quarter" idx="13"/>
          </p:nvPr>
        </p:nvSpPr>
        <p:spPr/>
        <p:txBody>
          <a:bodyPr>
            <a:normAutofit/>
          </a:bodyPr>
          <a:lstStyle/>
          <a:p>
            <a:pPr marL="0" indent="0">
              <a:buNone/>
            </a:pPr>
            <a:r>
              <a:rPr lang="nl-NL" sz="1600" b="1" dirty="0"/>
              <a:t>Gerealiseerd:</a:t>
            </a:r>
          </a:p>
          <a:p>
            <a:pPr>
              <a:buFont typeface="Wingdings" panose="05000000000000000000" pitchFamily="2" charset="2"/>
              <a:buChar char="v"/>
            </a:pPr>
            <a:r>
              <a:rPr lang="nl-NL" sz="1600" dirty="0"/>
              <a:t> Duikweekend </a:t>
            </a:r>
            <a:r>
              <a:rPr lang="nl-NL" sz="1600" dirty="0" err="1"/>
              <a:t>Muralt</a:t>
            </a:r>
            <a:r>
              <a:rPr lang="nl-NL" sz="1600" dirty="0"/>
              <a:t> met BBQ door ‘Het Karretje”</a:t>
            </a:r>
          </a:p>
          <a:p>
            <a:pPr>
              <a:buFont typeface="Wingdings" panose="05000000000000000000" pitchFamily="2" charset="2"/>
              <a:buChar char="v"/>
            </a:pPr>
            <a:r>
              <a:rPr lang="nl-NL" sz="1600" dirty="0"/>
              <a:t> Bijgedragen aan de jubileumevenementen (zowel in menskracht als met het budget)</a:t>
            </a:r>
          </a:p>
          <a:p>
            <a:pPr>
              <a:buFont typeface="Wingdings" panose="05000000000000000000" pitchFamily="2" charset="2"/>
              <a:buChar char="v"/>
            </a:pPr>
            <a:r>
              <a:rPr lang="nl-NL" sz="1600" dirty="0"/>
              <a:t> Soep bij de eerste buitenduiken</a:t>
            </a:r>
          </a:p>
          <a:p>
            <a:pPr>
              <a:buFont typeface="Wingdings" panose="05000000000000000000" pitchFamily="2" charset="2"/>
              <a:buChar char="v"/>
            </a:pPr>
            <a:r>
              <a:rPr lang="nl-NL" sz="1600" dirty="0"/>
              <a:t>Slakken cursus najaar</a:t>
            </a:r>
          </a:p>
          <a:p>
            <a:pPr>
              <a:buFont typeface="Wingdings" panose="05000000000000000000" pitchFamily="2" charset="2"/>
              <a:buChar char="v"/>
            </a:pPr>
            <a:r>
              <a:rPr lang="nl-NL" sz="1600" dirty="0"/>
              <a:t> Twee wandeltochten </a:t>
            </a:r>
            <a:r>
              <a:rPr lang="nl-NL" sz="1600" dirty="0" err="1"/>
              <a:t>Loonse</a:t>
            </a:r>
            <a:r>
              <a:rPr lang="nl-NL" sz="1600" dirty="0"/>
              <a:t> en </a:t>
            </a:r>
            <a:r>
              <a:rPr lang="nl-NL" sz="1600" dirty="0" err="1"/>
              <a:t>Drunense</a:t>
            </a:r>
            <a:r>
              <a:rPr lang="nl-NL" sz="1600" dirty="0"/>
              <a:t> duinen</a:t>
            </a:r>
          </a:p>
          <a:p>
            <a:pPr>
              <a:buFont typeface="Wingdings" panose="05000000000000000000" pitchFamily="2" charset="2"/>
              <a:buChar char="v"/>
            </a:pPr>
            <a:r>
              <a:rPr lang="nl-NL" sz="1600" dirty="0"/>
              <a:t>Sinterklaaszwembadavond</a:t>
            </a:r>
          </a:p>
          <a:p>
            <a:pPr>
              <a:buFont typeface="Wingdings" panose="05000000000000000000" pitchFamily="2" charset="2"/>
              <a:buChar char="v"/>
            </a:pPr>
            <a:endParaRPr lang="nl-NL" sz="1600" dirty="0"/>
          </a:p>
          <a:p>
            <a:pPr>
              <a:buFont typeface="Wingdings" panose="05000000000000000000" pitchFamily="2" charset="2"/>
              <a:buChar char="v"/>
            </a:pPr>
            <a:endParaRPr lang="nl-NL" sz="1600" dirty="0"/>
          </a:p>
          <a:p>
            <a:endParaRPr lang="nl-NL" dirty="0"/>
          </a:p>
          <a:p>
            <a:endParaRPr lang="nl-NL" dirty="0"/>
          </a:p>
          <a:p>
            <a:endParaRPr lang="en-GB" dirty="0"/>
          </a:p>
        </p:txBody>
      </p:sp>
      <p:sp>
        <p:nvSpPr>
          <p:cNvPr id="8" name="Tijdelijke aanduiding voor inhoud 7">
            <a:extLst>
              <a:ext uri="{FF2B5EF4-FFF2-40B4-BE49-F238E27FC236}">
                <a16:creationId xmlns:a16="http://schemas.microsoft.com/office/drawing/2014/main" id="{66EA1B1A-0235-4489-91A0-152567510A9A}"/>
              </a:ext>
            </a:extLst>
          </p:cNvPr>
          <p:cNvSpPr>
            <a:spLocks noGrp="1"/>
          </p:cNvSpPr>
          <p:nvPr>
            <p:ph sz="quarter" idx="14"/>
          </p:nvPr>
        </p:nvSpPr>
        <p:spPr/>
        <p:txBody>
          <a:bodyPr>
            <a:normAutofit/>
          </a:bodyPr>
          <a:lstStyle/>
          <a:p>
            <a:pPr marL="0" indent="0">
              <a:buNone/>
            </a:pPr>
            <a:r>
              <a:rPr lang="nl-NL" sz="1600" b="1" dirty="0"/>
              <a:t>Doelen 2018/2019:</a:t>
            </a:r>
          </a:p>
          <a:p>
            <a:pPr>
              <a:buFont typeface="Wingdings" panose="05000000000000000000" pitchFamily="2" charset="2"/>
              <a:buChar char="v"/>
            </a:pPr>
            <a:r>
              <a:rPr lang="nl-NL" sz="1600" dirty="0"/>
              <a:t> Organisatie Duikweekend</a:t>
            </a:r>
          </a:p>
          <a:p>
            <a:pPr>
              <a:buFont typeface="Wingdings" panose="05000000000000000000" pitchFamily="2" charset="2"/>
              <a:buChar char="v"/>
            </a:pPr>
            <a:r>
              <a:rPr lang="nl-NL" sz="1600" dirty="0"/>
              <a:t> Soep bij de eerste buitenduiken</a:t>
            </a:r>
          </a:p>
          <a:p>
            <a:pPr>
              <a:buFont typeface="Wingdings" panose="05000000000000000000" pitchFamily="2" charset="2"/>
              <a:buChar char="v"/>
            </a:pPr>
            <a:r>
              <a:rPr lang="nl-NL" sz="1600" dirty="0"/>
              <a:t> Organisatie bootduik?</a:t>
            </a:r>
          </a:p>
          <a:p>
            <a:pPr>
              <a:buFont typeface="Wingdings" panose="05000000000000000000" pitchFamily="2" charset="2"/>
              <a:buChar char="v"/>
            </a:pPr>
            <a:r>
              <a:rPr lang="nl-NL" sz="1600" dirty="0"/>
              <a:t> Nieuwe evenementen …!</a:t>
            </a:r>
            <a:endParaRPr lang="en-GB" sz="1600" dirty="0"/>
          </a:p>
        </p:txBody>
      </p:sp>
      <p:sp>
        <p:nvSpPr>
          <p:cNvPr id="4" name="Tijdelijke aanduiding voor datum 3">
            <a:extLst>
              <a:ext uri="{FF2B5EF4-FFF2-40B4-BE49-F238E27FC236}">
                <a16:creationId xmlns:a16="http://schemas.microsoft.com/office/drawing/2014/main" id="{204A417F-5CE0-4817-A149-E7CF962DACFB}"/>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1D13F7DC-C79B-485C-8FDE-857F241AD96D}"/>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6AA51B41-40CA-452F-A685-010D237A2BB6}"/>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42529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Communicatie commissie:</a:t>
            </a:r>
          </a:p>
        </p:txBody>
      </p:sp>
      <p:sp>
        <p:nvSpPr>
          <p:cNvPr id="7" name="Tijdelijke aanduiding voor inhoud 6">
            <a:extLst>
              <a:ext uri="{FF2B5EF4-FFF2-40B4-BE49-F238E27FC236}">
                <a16:creationId xmlns:a16="http://schemas.microsoft.com/office/drawing/2014/main" id="{0236691F-49B9-466B-9C5A-132A4793F390}"/>
              </a:ext>
            </a:extLst>
          </p:cNvPr>
          <p:cNvSpPr>
            <a:spLocks noGrp="1"/>
          </p:cNvSpPr>
          <p:nvPr>
            <p:ph sz="quarter" idx="13"/>
          </p:nvPr>
        </p:nvSpPr>
        <p:spPr/>
        <p:txBody>
          <a:bodyPr>
            <a:normAutofit/>
          </a:bodyPr>
          <a:lstStyle/>
          <a:p>
            <a:pPr marL="0" indent="0">
              <a:buNone/>
            </a:pPr>
            <a:r>
              <a:rPr lang="nl-NL" sz="1600" b="1" dirty="0"/>
              <a:t>Gerealiseerd:</a:t>
            </a:r>
          </a:p>
          <a:p>
            <a:pPr>
              <a:buFont typeface="Wingdings" panose="05000000000000000000" pitchFamily="2" charset="2"/>
              <a:buChar char="v"/>
            </a:pPr>
            <a:r>
              <a:rPr lang="nl-NL" sz="1600" dirty="0"/>
              <a:t> Nieuwe website per september 2018</a:t>
            </a:r>
            <a:endParaRPr lang="nl-NL" dirty="0"/>
          </a:p>
          <a:p>
            <a:endParaRPr lang="nl-NL" dirty="0"/>
          </a:p>
          <a:p>
            <a:endParaRPr lang="en-GB" dirty="0"/>
          </a:p>
        </p:txBody>
      </p:sp>
      <p:sp>
        <p:nvSpPr>
          <p:cNvPr id="8" name="Tijdelijke aanduiding voor inhoud 7">
            <a:extLst>
              <a:ext uri="{FF2B5EF4-FFF2-40B4-BE49-F238E27FC236}">
                <a16:creationId xmlns:a16="http://schemas.microsoft.com/office/drawing/2014/main" id="{66EA1B1A-0235-4489-91A0-152567510A9A}"/>
              </a:ext>
            </a:extLst>
          </p:cNvPr>
          <p:cNvSpPr>
            <a:spLocks noGrp="1"/>
          </p:cNvSpPr>
          <p:nvPr>
            <p:ph sz="quarter" idx="14"/>
          </p:nvPr>
        </p:nvSpPr>
        <p:spPr/>
        <p:txBody>
          <a:bodyPr>
            <a:normAutofit/>
          </a:bodyPr>
          <a:lstStyle/>
          <a:p>
            <a:pPr marL="0" indent="0">
              <a:buNone/>
            </a:pPr>
            <a:r>
              <a:rPr lang="nl-NL" sz="1600" b="1" dirty="0"/>
              <a:t>Doelen 2018/2019:</a:t>
            </a:r>
          </a:p>
          <a:p>
            <a:pPr>
              <a:buFont typeface="Wingdings" panose="05000000000000000000" pitchFamily="2" charset="2"/>
              <a:buChar char="v"/>
            </a:pPr>
            <a:r>
              <a:rPr lang="nl-NL" sz="1600" dirty="0"/>
              <a:t> Website voor leden (besloten deel)</a:t>
            </a:r>
          </a:p>
          <a:p>
            <a:pPr>
              <a:buFont typeface="Wingdings" panose="05000000000000000000" pitchFamily="2" charset="2"/>
              <a:buChar char="v"/>
            </a:pPr>
            <a:r>
              <a:rPr lang="nl-NL" sz="1600" dirty="0"/>
              <a:t> Uitdragen SMS als duikvereniging in </a:t>
            </a:r>
            <a:r>
              <a:rPr lang="nl-NL" sz="1600" dirty="0" err="1"/>
              <a:t>L’dam</a:t>
            </a:r>
            <a:r>
              <a:rPr lang="nl-NL" sz="1600" dirty="0"/>
              <a:t> Voorburg</a:t>
            </a:r>
          </a:p>
          <a:p>
            <a:pPr>
              <a:buFont typeface="Wingdings" panose="05000000000000000000" pitchFamily="2" charset="2"/>
              <a:buChar char="v"/>
            </a:pPr>
            <a:r>
              <a:rPr lang="nl-NL" sz="1600" dirty="0"/>
              <a:t> Vergroten vindbaarheid en zichtbaarheid SMS als duikvereniging</a:t>
            </a:r>
          </a:p>
          <a:p>
            <a:pPr>
              <a:buFont typeface="Wingdings" panose="05000000000000000000" pitchFamily="2" charset="2"/>
              <a:buChar char="v"/>
            </a:pPr>
            <a:endParaRPr lang="en-GB" sz="1600" dirty="0"/>
          </a:p>
        </p:txBody>
      </p:sp>
      <p:sp>
        <p:nvSpPr>
          <p:cNvPr id="4" name="Tijdelijke aanduiding voor datum 3">
            <a:extLst>
              <a:ext uri="{FF2B5EF4-FFF2-40B4-BE49-F238E27FC236}">
                <a16:creationId xmlns:a16="http://schemas.microsoft.com/office/drawing/2014/main" id="{204A417F-5CE0-4817-A149-E7CF962DACFB}"/>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1D13F7DC-C79B-485C-8FDE-857F241AD96D}"/>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6AA51B41-40CA-452F-A685-010D237A2BB6}"/>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3" name="Rectangle 2">
            <a:extLst>
              <a:ext uri="{FF2B5EF4-FFF2-40B4-BE49-F238E27FC236}">
                <a16:creationId xmlns:a16="http://schemas.microsoft.com/office/drawing/2014/main" id="{BE01B822-08D4-4E31-A75E-44EBEA0D286D}"/>
              </a:ext>
            </a:extLst>
          </p:cNvPr>
          <p:cNvSpPr/>
          <p:nvPr/>
        </p:nvSpPr>
        <p:spPr>
          <a:xfrm>
            <a:off x="5177885" y="4646414"/>
            <a:ext cx="6662208" cy="1695849"/>
          </a:xfrm>
          <a:prstGeom prst="rect">
            <a:avLst/>
          </a:prstGeom>
        </p:spPr>
        <p:txBody>
          <a:bodyPr wrap="none">
            <a:spAutoFit/>
          </a:bodyPr>
          <a:lstStyle/>
          <a:p>
            <a:pPr marL="201168" lvl="1" indent="0" defTabSz="914400">
              <a:lnSpc>
                <a:spcPct val="90000"/>
              </a:lnSpc>
              <a:spcBef>
                <a:spcPts val="1200"/>
              </a:spcBef>
              <a:spcAft>
                <a:spcPts val="200"/>
              </a:spcAft>
              <a:buClr>
                <a:schemeClr val="accent1"/>
              </a:buClr>
              <a:buSzPct val="100000"/>
              <a:buNone/>
            </a:pPr>
            <a:r>
              <a:rPr lang="nl-NL" sz="1600" b="1" dirty="0">
                <a:solidFill>
                  <a:schemeClr val="tx1">
                    <a:lumMod val="75000"/>
                    <a:lumOff val="25000"/>
                  </a:schemeClr>
                </a:solidFill>
                <a:latin typeface="Verdana" panose="020B0604030504040204" pitchFamily="34" charset="0"/>
                <a:ea typeface="Verdana" panose="020B0604030504040204" pitchFamily="34" charset="0"/>
              </a:rPr>
              <a:t>Wat hebben we hiervoor nodig?</a:t>
            </a:r>
          </a:p>
          <a:p>
            <a:pPr lvl="1" defTabSz="914400">
              <a:lnSpc>
                <a:spcPct val="90000"/>
              </a:lnSpc>
              <a:spcBef>
                <a:spcPts val="1200"/>
              </a:spcBef>
              <a:spcAft>
                <a:spcPts val="200"/>
              </a:spcAft>
              <a:buClr>
                <a:schemeClr val="accent1"/>
              </a:buClr>
              <a:buSzPct val="100000"/>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Eigen budget voor promotionele doeleinden</a:t>
            </a:r>
          </a:p>
          <a:p>
            <a:pPr lvl="1" defTabSz="914400">
              <a:lnSpc>
                <a:spcPct val="90000"/>
              </a:lnSpc>
              <a:spcBef>
                <a:spcPts val="1200"/>
              </a:spcBef>
              <a:spcAft>
                <a:spcPts val="200"/>
              </a:spcAft>
              <a:buClr>
                <a:schemeClr val="accent1"/>
              </a:buClr>
              <a:buSzPct val="100000"/>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Input van de leden voor de website (foto’s en verhalen) </a:t>
            </a:r>
          </a:p>
          <a:p>
            <a:pPr lvl="1"/>
            <a:endParaRPr lang="nl-NL" dirty="0"/>
          </a:p>
          <a:p>
            <a:pPr marL="201168" lvl="1" indent="0">
              <a:buNone/>
            </a:pPr>
            <a:endParaRPr lang="nl-NL" b="1" dirty="0"/>
          </a:p>
        </p:txBody>
      </p:sp>
    </p:spTree>
    <p:extLst>
      <p:ext uri="{BB962C8B-B14F-4D97-AF65-F5344CB8AC3E}">
        <p14:creationId xmlns:p14="http://schemas.microsoft.com/office/powerpoint/2010/main" val="269348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Bar commissie:</a:t>
            </a:r>
          </a:p>
        </p:txBody>
      </p:sp>
      <p:sp>
        <p:nvSpPr>
          <p:cNvPr id="7" name="Tijdelijke aanduiding voor inhoud 6">
            <a:extLst>
              <a:ext uri="{FF2B5EF4-FFF2-40B4-BE49-F238E27FC236}">
                <a16:creationId xmlns:a16="http://schemas.microsoft.com/office/drawing/2014/main" id="{0236691F-49B9-466B-9C5A-132A4793F390}"/>
              </a:ext>
            </a:extLst>
          </p:cNvPr>
          <p:cNvSpPr>
            <a:spLocks noGrp="1"/>
          </p:cNvSpPr>
          <p:nvPr>
            <p:ph sz="quarter" idx="13"/>
          </p:nvPr>
        </p:nvSpPr>
        <p:spPr/>
        <p:txBody>
          <a:bodyPr>
            <a:normAutofit/>
          </a:bodyPr>
          <a:lstStyle/>
          <a:p>
            <a:pPr marL="0" indent="0">
              <a:buNone/>
            </a:pPr>
            <a:r>
              <a:rPr lang="nl-NL" sz="1600" b="1" dirty="0"/>
              <a:t>Gerealiseerd:</a:t>
            </a:r>
          </a:p>
          <a:p>
            <a:pPr>
              <a:buFont typeface="Wingdings" panose="05000000000000000000" pitchFamily="2" charset="2"/>
              <a:buChar char="v"/>
            </a:pPr>
            <a:r>
              <a:rPr lang="nl-NL" sz="1600" dirty="0"/>
              <a:t> Goed gevulde baravonden </a:t>
            </a:r>
          </a:p>
          <a:p>
            <a:pPr marL="0" indent="0">
              <a:buNone/>
            </a:pPr>
            <a:r>
              <a:rPr lang="nl-NL" sz="1600" dirty="0"/>
              <a:t>	</a:t>
            </a:r>
            <a:r>
              <a:rPr lang="nl-NL" sz="1600" i="1" dirty="0"/>
              <a:t>28 avonden</a:t>
            </a:r>
          </a:p>
          <a:p>
            <a:pPr marL="0" indent="0">
              <a:buNone/>
            </a:pPr>
            <a:r>
              <a:rPr lang="nl-NL" sz="1600" i="1" dirty="0"/>
              <a:t>	28,4 personen per avond</a:t>
            </a:r>
          </a:p>
          <a:p>
            <a:pPr marL="0" indent="0">
              <a:buNone/>
            </a:pPr>
            <a:r>
              <a:rPr lang="nl-NL" sz="1600" i="1" dirty="0"/>
              <a:t>	gemiddeld bijna twee consumpties</a:t>
            </a:r>
          </a:p>
          <a:p>
            <a:pPr>
              <a:buFont typeface="Wingdings" panose="05000000000000000000" pitchFamily="2" charset="2"/>
              <a:buChar char="v"/>
            </a:pPr>
            <a:r>
              <a:rPr lang="nl-NL" sz="1600" dirty="0"/>
              <a:t> Nieuwjaarsreceptie</a:t>
            </a:r>
          </a:p>
          <a:p>
            <a:pPr>
              <a:buFont typeface="Wingdings" panose="05000000000000000000" pitchFamily="2" charset="2"/>
              <a:buChar char="v"/>
            </a:pPr>
            <a:r>
              <a:rPr lang="nl-NL" sz="1600" dirty="0"/>
              <a:t> Bezetting jubileumfeest </a:t>
            </a:r>
          </a:p>
          <a:p>
            <a:pPr>
              <a:buFont typeface="Wingdings" panose="05000000000000000000" pitchFamily="2" charset="2"/>
              <a:buChar char="v"/>
            </a:pPr>
            <a:r>
              <a:rPr lang="nl-NL" sz="1600" dirty="0"/>
              <a:t> Sluitende financiën (€ 3 positief)</a:t>
            </a:r>
          </a:p>
          <a:p>
            <a:pPr>
              <a:buFont typeface="Wingdings" panose="05000000000000000000" pitchFamily="2" charset="2"/>
              <a:buChar char="v"/>
            </a:pPr>
            <a:endParaRPr lang="nl-NL" dirty="0"/>
          </a:p>
          <a:p>
            <a:endParaRPr lang="nl-NL" dirty="0"/>
          </a:p>
          <a:p>
            <a:endParaRPr lang="en-GB" dirty="0"/>
          </a:p>
        </p:txBody>
      </p:sp>
      <p:sp>
        <p:nvSpPr>
          <p:cNvPr id="8" name="Tijdelijke aanduiding voor inhoud 7">
            <a:extLst>
              <a:ext uri="{FF2B5EF4-FFF2-40B4-BE49-F238E27FC236}">
                <a16:creationId xmlns:a16="http://schemas.microsoft.com/office/drawing/2014/main" id="{66EA1B1A-0235-4489-91A0-152567510A9A}"/>
              </a:ext>
            </a:extLst>
          </p:cNvPr>
          <p:cNvSpPr>
            <a:spLocks noGrp="1"/>
          </p:cNvSpPr>
          <p:nvPr>
            <p:ph sz="quarter" idx="14"/>
          </p:nvPr>
        </p:nvSpPr>
        <p:spPr/>
        <p:txBody>
          <a:bodyPr>
            <a:normAutofit/>
          </a:bodyPr>
          <a:lstStyle/>
          <a:p>
            <a:pPr marL="0" indent="0">
              <a:buNone/>
            </a:pPr>
            <a:r>
              <a:rPr lang="nl-NL" sz="1600" b="1" dirty="0"/>
              <a:t>Doelen 2018/2019:</a:t>
            </a:r>
          </a:p>
          <a:p>
            <a:pPr>
              <a:buFont typeface="Wingdings" panose="05000000000000000000" pitchFamily="2" charset="2"/>
              <a:buChar char="v"/>
            </a:pPr>
            <a:r>
              <a:rPr lang="nl-NL" sz="1600" dirty="0"/>
              <a:t> Goed gevulde baravonden</a:t>
            </a:r>
          </a:p>
          <a:p>
            <a:pPr>
              <a:buFont typeface="Wingdings" panose="05000000000000000000" pitchFamily="2" charset="2"/>
              <a:buChar char="v"/>
            </a:pPr>
            <a:r>
              <a:rPr lang="nl-NL" sz="1600" dirty="0"/>
              <a:t> Nieuwjaarsreceptie</a:t>
            </a:r>
          </a:p>
          <a:p>
            <a:pPr>
              <a:buFont typeface="Wingdings" panose="05000000000000000000" pitchFamily="2" charset="2"/>
              <a:buChar char="v"/>
            </a:pPr>
            <a:r>
              <a:rPr lang="nl-NL" sz="1600" dirty="0"/>
              <a:t> Sluitende financiën: Om de huur van de AZL ruimte te bekostigen, de hapjes in het zwembad en om ingedekt te zijn voor prijswijzigingen van AZL is het voorstel voor de prijs van consumpties: </a:t>
            </a:r>
            <a:endParaRPr lang="nl-NL" dirty="0"/>
          </a:p>
          <a:p>
            <a:pPr lvl="2">
              <a:buFont typeface="Wingdings" panose="05000000000000000000" pitchFamily="2" charset="2"/>
              <a:buChar char="§"/>
            </a:pPr>
            <a:r>
              <a:rPr lang="nl-NL" dirty="0"/>
              <a:t>Opslag per drankje vanaf heden altijd 40 cent t.o.v. de geldende AZL prijzen</a:t>
            </a:r>
          </a:p>
          <a:p>
            <a:pPr lvl="2">
              <a:buFont typeface="Wingdings" panose="05000000000000000000" pitchFamily="2" charset="2"/>
              <a:buChar char="§"/>
            </a:pPr>
            <a:r>
              <a:rPr lang="nl-NL" dirty="0"/>
              <a:t>‘Startbedrag’ van 1 euro wordt verlaagd naar 50 cent per persoon</a:t>
            </a:r>
            <a:endParaRPr lang="en-GB" sz="1600" dirty="0"/>
          </a:p>
        </p:txBody>
      </p:sp>
      <p:sp>
        <p:nvSpPr>
          <p:cNvPr id="4" name="Tijdelijke aanduiding voor datum 3">
            <a:extLst>
              <a:ext uri="{FF2B5EF4-FFF2-40B4-BE49-F238E27FC236}">
                <a16:creationId xmlns:a16="http://schemas.microsoft.com/office/drawing/2014/main" id="{204A417F-5CE0-4817-A149-E7CF962DACFB}"/>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1D13F7DC-C79B-485C-8FDE-857F241AD96D}"/>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6AA51B41-40CA-452F-A685-010D237A2BB6}"/>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10452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Cijfers</a:t>
            </a:r>
            <a:r>
              <a:rPr lang="nl-NL" dirty="0"/>
              <a:t> en statistieken: Bar </a:t>
            </a:r>
          </a:p>
        </p:txBody>
      </p:sp>
      <p:sp>
        <p:nvSpPr>
          <p:cNvPr id="4" name="Tijdelijke aanduiding voor datum 3">
            <a:extLst>
              <a:ext uri="{FF2B5EF4-FFF2-40B4-BE49-F238E27FC236}">
                <a16:creationId xmlns:a16="http://schemas.microsoft.com/office/drawing/2014/main" id="{C340DF3B-14A7-4AF0-A09E-22F5E40C9605}"/>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715DB453-0A8D-4134-9213-2E5B783C6AB5}"/>
              </a:ext>
            </a:extLst>
          </p:cNvPr>
          <p:cNvSpPr>
            <a:spLocks noGrp="1"/>
          </p:cNvSpPr>
          <p:nvPr>
            <p:ph type="ftr" sz="quarter" idx="11"/>
          </p:nvPr>
        </p:nvSpPr>
        <p:spPr/>
        <p:txBody>
          <a:bodyPr/>
          <a:lstStyle/>
          <a:p>
            <a:r>
              <a:rPr lang="en-US"/>
              <a:t>Sub Marine Stars</a:t>
            </a:r>
            <a:endParaRPr lang="en-US" dirty="0"/>
          </a:p>
        </p:txBody>
      </p:sp>
      <p:sp>
        <p:nvSpPr>
          <p:cNvPr id="7" name="Tijdelijke aanduiding voor dianummer 6">
            <a:extLst>
              <a:ext uri="{FF2B5EF4-FFF2-40B4-BE49-F238E27FC236}">
                <a16:creationId xmlns:a16="http://schemas.microsoft.com/office/drawing/2014/main" id="{30C2454E-1127-48CE-8567-D49CA1200339}"/>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3" name="Afbeelding 2">
            <a:extLst>
              <a:ext uri="{FF2B5EF4-FFF2-40B4-BE49-F238E27FC236}">
                <a16:creationId xmlns:a16="http://schemas.microsoft.com/office/drawing/2014/main" id="{54A39DA0-304D-4E23-9926-97B6AEB12A0C}"/>
              </a:ext>
            </a:extLst>
          </p:cNvPr>
          <p:cNvPicPr>
            <a:picLocks noChangeAspect="1"/>
          </p:cNvPicPr>
          <p:nvPr/>
        </p:nvPicPr>
        <p:blipFill>
          <a:blip r:embed="rId3"/>
          <a:stretch>
            <a:fillRect/>
          </a:stretch>
        </p:blipFill>
        <p:spPr>
          <a:xfrm>
            <a:off x="629570" y="2413274"/>
            <a:ext cx="11277600" cy="1495425"/>
          </a:xfrm>
          <a:prstGeom prst="rect">
            <a:avLst/>
          </a:prstGeom>
        </p:spPr>
      </p:pic>
      <p:sp>
        <p:nvSpPr>
          <p:cNvPr id="6" name="TextBox 5">
            <a:extLst>
              <a:ext uri="{FF2B5EF4-FFF2-40B4-BE49-F238E27FC236}">
                <a16:creationId xmlns:a16="http://schemas.microsoft.com/office/drawing/2014/main" id="{C8F4592B-3FFA-4062-824A-2B15AF2BDAD5}"/>
              </a:ext>
            </a:extLst>
          </p:cNvPr>
          <p:cNvSpPr txBox="1"/>
          <p:nvPr/>
        </p:nvSpPr>
        <p:spPr>
          <a:xfrm>
            <a:off x="1884680" y="4288446"/>
            <a:ext cx="8483600" cy="1846659"/>
          </a:xfrm>
          <a:prstGeom prst="rect">
            <a:avLst/>
          </a:prstGeom>
          <a:noFill/>
        </p:spPr>
        <p:txBody>
          <a:bodyPr wrap="square" rtlCol="0">
            <a:spAutoFit/>
          </a:bodyPr>
          <a:lstStyle/>
          <a:p>
            <a:r>
              <a:rPr lang="nl-NL" sz="1200" dirty="0">
                <a:solidFill>
                  <a:schemeClr val="tx1">
                    <a:lumMod val="75000"/>
                    <a:lumOff val="25000"/>
                  </a:schemeClr>
                </a:solidFill>
                <a:latin typeface="Verdana" panose="020B0604030504040204" pitchFamily="34" charset="0"/>
                <a:ea typeface="Verdana" panose="020B0604030504040204" pitchFamily="34" charset="0"/>
              </a:rPr>
              <a:t>Zowel in 2016/17 als in 2017/18 waren er 28 trainingsavonden waarbij de bar geopend was. De ontvangsten en uitgaven in euro's stegen </a:t>
            </a:r>
            <a:r>
              <a:rPr lang="nl-NL" sz="1200" dirty="0" err="1">
                <a:solidFill>
                  <a:schemeClr val="tx1">
                    <a:lumMod val="75000"/>
                    <a:lumOff val="25000"/>
                  </a:schemeClr>
                </a:solidFill>
                <a:latin typeface="Verdana" panose="020B0604030504040204" pitchFamily="34" charset="0"/>
                <a:ea typeface="Verdana" panose="020B0604030504040204" pitchFamily="34" charset="0"/>
              </a:rPr>
              <a:t>a.g.v.</a:t>
            </a:r>
            <a:r>
              <a:rPr lang="nl-NL" sz="1200" dirty="0">
                <a:solidFill>
                  <a:schemeClr val="tx1">
                    <a:lumMod val="75000"/>
                    <a:lumOff val="25000"/>
                  </a:schemeClr>
                </a:solidFill>
                <a:latin typeface="Verdana" panose="020B0604030504040204" pitchFamily="34" charset="0"/>
                <a:ea typeface="Verdana" panose="020B0604030504040204" pitchFamily="34" charset="0"/>
              </a:rPr>
              <a:t> de verhoogde prijzen. Het resultaat daalde met € 94 maar bleef met € 3 licht positief Fris en bier werden meer gedronken, in tegenstelling tot wijn en koffie/thee. Uiteindelijk daalde het totaal aantal consumpties met 88 (6%) Het totaal aantal personen dat de bar bezocht daalde eveneens, maar slechts met 18  (2%) Gemiddeld waren er per avond 28,4 personen aanwezig, die per avond bijna 2 consumpties gebruikten.</a:t>
            </a:r>
          </a:p>
          <a:p>
            <a:endParaRPr lang="nl-NL" sz="1200" dirty="0">
              <a:solidFill>
                <a:schemeClr val="tx1">
                  <a:lumMod val="75000"/>
                  <a:lumOff val="25000"/>
                </a:schemeClr>
              </a:solidFill>
              <a:latin typeface="Verdana" panose="020B0604030504040204" pitchFamily="34" charset="0"/>
              <a:ea typeface="Verdana" panose="020B0604030504040204" pitchFamily="34" charset="0"/>
            </a:endParaRPr>
          </a:p>
          <a:p>
            <a:r>
              <a:rPr lang="nl-NL" sz="1200" dirty="0">
                <a:solidFill>
                  <a:schemeClr val="tx1">
                    <a:lumMod val="75000"/>
                    <a:lumOff val="25000"/>
                  </a:schemeClr>
                </a:solidFill>
                <a:latin typeface="Verdana" panose="020B0604030504040204" pitchFamily="34" charset="0"/>
                <a:ea typeface="Verdana" panose="020B0604030504040204" pitchFamily="34" charset="0"/>
              </a:rPr>
              <a:t>Groeten Hans</a:t>
            </a:r>
          </a:p>
          <a:p>
            <a:endParaRPr lang="en-US" dirty="0"/>
          </a:p>
        </p:txBody>
      </p:sp>
    </p:spTree>
    <p:extLst>
      <p:ext uri="{BB962C8B-B14F-4D97-AF65-F5344CB8AC3E}">
        <p14:creationId xmlns:p14="http://schemas.microsoft.com/office/powerpoint/2010/main" val="566565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506456" cy="1450757"/>
          </a:xfrm>
        </p:spPr>
        <p:txBody>
          <a:bodyPr>
            <a:normAutofit/>
          </a:bodyPr>
          <a:lstStyle/>
          <a:p>
            <a:r>
              <a:rPr lang="en-GB" dirty="0" err="1"/>
              <a:t>Terug</a:t>
            </a:r>
            <a:r>
              <a:rPr lang="en-GB" dirty="0"/>
              <a:t>- </a:t>
            </a:r>
            <a:r>
              <a:rPr lang="en-GB" dirty="0" err="1"/>
              <a:t>en</a:t>
            </a:r>
            <a:r>
              <a:rPr lang="en-GB" dirty="0"/>
              <a:t> </a:t>
            </a:r>
            <a:r>
              <a:rPr lang="en-GB" dirty="0" err="1"/>
              <a:t>vooruitblik</a:t>
            </a:r>
            <a:endParaRPr lang="nl-NL" dirty="0"/>
          </a:p>
        </p:txBody>
      </p:sp>
      <p:grpSp>
        <p:nvGrpSpPr>
          <p:cNvPr id="18" name="Groep 17"/>
          <p:cNvGrpSpPr/>
          <p:nvPr/>
        </p:nvGrpSpPr>
        <p:grpSpPr>
          <a:xfrm>
            <a:off x="1287113" y="2184213"/>
            <a:ext cx="3542618" cy="3297619"/>
            <a:chOff x="4274153" y="2214693"/>
            <a:chExt cx="3542618" cy="3297619"/>
          </a:xfrm>
        </p:grpSpPr>
        <p:pic>
          <p:nvPicPr>
            <p:cNvPr id="11" name="Afbeelding 10"/>
            <p:cNvPicPr>
              <a:picLocks noChangeAspect="1"/>
            </p:cNvPicPr>
            <p:nvPr/>
          </p:nvPicPr>
          <p:blipFill>
            <a:blip r:embed="rId3"/>
            <a:stretch>
              <a:fillRect/>
            </a:stretch>
          </p:blipFill>
          <p:spPr>
            <a:xfrm>
              <a:off x="4274153" y="2214693"/>
              <a:ext cx="3542618" cy="2555331"/>
            </a:xfrm>
            <a:prstGeom prst="rect">
              <a:avLst/>
            </a:prstGeom>
          </p:spPr>
        </p:pic>
        <p:sp>
          <p:nvSpPr>
            <p:cNvPr id="16" name="Tekstvak 15"/>
            <p:cNvSpPr txBox="1"/>
            <p:nvPr/>
          </p:nvSpPr>
          <p:spPr>
            <a:xfrm>
              <a:off x="5109882" y="4865981"/>
              <a:ext cx="1972235" cy="646331"/>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VEILIG DUIKEN</a:t>
              </a:r>
              <a:endParaRPr lang="nl-NL" b="1" dirty="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88954F40-2E24-4A67-8528-C05BA6B32627}"/>
              </a:ext>
            </a:extLst>
          </p:cNvPr>
          <p:cNvSpPr>
            <a:spLocks noGrp="1"/>
          </p:cNvSpPr>
          <p:nvPr>
            <p:ph type="dt" sz="half" idx="10"/>
          </p:nvPr>
        </p:nvSpPr>
        <p:spPr/>
        <p:txBody>
          <a:bodyPr/>
          <a:lstStyle/>
          <a:p>
            <a:r>
              <a:rPr lang="en-US"/>
              <a:t>17/10/2018</a:t>
            </a:r>
            <a:endParaRPr lang="en-US" dirty="0"/>
          </a:p>
        </p:txBody>
      </p:sp>
      <p:sp>
        <p:nvSpPr>
          <p:cNvPr id="4" name="Tijdelijke aanduiding voor voettekst 3">
            <a:extLst>
              <a:ext uri="{FF2B5EF4-FFF2-40B4-BE49-F238E27FC236}">
                <a16:creationId xmlns:a16="http://schemas.microsoft.com/office/drawing/2014/main" id="{C1F3C9EC-A907-4466-9760-6B8FC5368992}"/>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84C91910-5879-4E9A-80E0-036CCF777789}"/>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9" name="Rectangle 8">
            <a:extLst>
              <a:ext uri="{FF2B5EF4-FFF2-40B4-BE49-F238E27FC236}">
                <a16:creationId xmlns:a16="http://schemas.microsoft.com/office/drawing/2014/main" id="{E4FFE18D-4A26-4BA0-BE2D-10528DE94C8E}"/>
              </a:ext>
            </a:extLst>
          </p:cNvPr>
          <p:cNvSpPr/>
          <p:nvPr/>
        </p:nvSpPr>
        <p:spPr>
          <a:xfrm>
            <a:off x="5257789" y="2431220"/>
            <a:ext cx="6096000" cy="2308324"/>
          </a:xfrm>
          <a:prstGeom prst="rect">
            <a:avLst/>
          </a:prstGeom>
        </p:spPr>
        <p:txBody>
          <a:bodyPr>
            <a:spAutoFit/>
          </a:bodyPr>
          <a:lstStyle/>
          <a:p>
            <a:pPr lvl="0" defTabSz="914400"/>
            <a:r>
              <a:rPr lang="nl-NL" sz="1200" b="1" dirty="0">
                <a:solidFill>
                  <a:prstClr val="black">
                    <a:lumMod val="75000"/>
                    <a:lumOff val="25000"/>
                  </a:prstClr>
                </a:solidFill>
                <a:latin typeface="Verdana" panose="020B0604030504040204" pitchFamily="34" charset="0"/>
                <a:ea typeface="Verdana" panose="020B0604030504040204" pitchFamily="34" charset="0"/>
              </a:rPr>
              <a:t>Terugblik</a:t>
            </a:r>
            <a:r>
              <a:rPr lang="nl-NL" sz="1200" dirty="0">
                <a:solidFill>
                  <a:prstClr val="black"/>
                </a:solidFill>
              </a:rPr>
              <a:t>: zijn we erin geslaagd de beoogde taken te realiseren die behoren bij de doelstelling van ons speerpunt: Veilig duiken?</a:t>
            </a:r>
          </a:p>
          <a:p>
            <a:pPr lvl="0" defTabSz="914400"/>
            <a:endParaRPr lang="nl-NL" sz="1200" dirty="0">
              <a:solidFill>
                <a:prstClr val="black"/>
              </a:solidFill>
            </a:endParaRPr>
          </a:p>
          <a:p>
            <a:pPr indent="-285750">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Het faciliteren van het NOB lidmaatschap</a:t>
            </a:r>
          </a:p>
          <a:p>
            <a:pPr indent="-285750">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Het opleiden van leden conform de NOB normen</a:t>
            </a:r>
          </a:p>
          <a:p>
            <a:pPr indent="-285750">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Het opleiden en op niveau houden van NOB gecertificeerde instructeurs</a:t>
            </a:r>
          </a:p>
          <a:p>
            <a:pPr indent="-285750">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Het organiseren van duik medische keuring en reanimatie</a:t>
            </a:r>
          </a:p>
          <a:p>
            <a:pPr indent="-285750">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Het organiseren van zwembadavonden</a:t>
            </a:r>
          </a:p>
          <a:p>
            <a:pPr indent="-285750">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Duiken onder toezicht en met AED, zuurstofkoffer en EHBO</a:t>
            </a:r>
          </a:p>
          <a:p>
            <a:pPr lvl="0" defTabSz="914400"/>
            <a:endParaRPr lang="nl-NL" sz="1200" dirty="0">
              <a:solidFill>
                <a:prstClr val="black">
                  <a:lumMod val="75000"/>
                  <a:lumOff val="25000"/>
                </a:prstClr>
              </a:solidFill>
              <a:latin typeface="Verdana" panose="020B0604030504040204" pitchFamily="34" charset="0"/>
              <a:ea typeface="Verdana" panose="020B0604030504040204" pitchFamily="34" charset="0"/>
            </a:endParaRPr>
          </a:p>
          <a:p>
            <a:pPr lvl="0" defTabSz="914400"/>
            <a:r>
              <a:rPr lang="nl-NL" sz="1200" b="1" dirty="0">
                <a:solidFill>
                  <a:prstClr val="black">
                    <a:lumMod val="75000"/>
                    <a:lumOff val="25000"/>
                  </a:prstClr>
                </a:solidFill>
                <a:latin typeface="Verdana" panose="020B0604030504040204" pitchFamily="34" charset="0"/>
                <a:ea typeface="Verdana" panose="020B0604030504040204" pitchFamily="34" charset="0"/>
              </a:rPr>
              <a:t>Vooruitblik</a:t>
            </a:r>
            <a:r>
              <a:rPr lang="nl-NL" sz="1200" dirty="0">
                <a:solidFill>
                  <a:prstClr val="black">
                    <a:lumMod val="75000"/>
                    <a:lumOff val="25000"/>
                  </a:prstClr>
                </a:solidFill>
                <a:latin typeface="Verdana" panose="020B0604030504040204" pitchFamily="34" charset="0"/>
                <a:ea typeface="Verdana" panose="020B0604030504040204" pitchFamily="34" charset="0"/>
              </a:rPr>
              <a:t>: W</a:t>
            </a:r>
            <a:r>
              <a:rPr lang="nl-NL" sz="1200" dirty="0">
                <a:solidFill>
                  <a:prstClr val="black"/>
                </a:solidFill>
              </a:rPr>
              <a:t>at willen we dit verenigingsjaar (2018/2019) realiseren?</a:t>
            </a:r>
          </a:p>
          <a:p>
            <a:pPr lvl="0" defTabSz="914400"/>
            <a:endParaRPr lang="nl-NL" sz="1200" dirty="0">
              <a:solidFill>
                <a:prstClr val="black"/>
              </a:solidFill>
            </a:endParaRPr>
          </a:p>
        </p:txBody>
      </p:sp>
    </p:spTree>
    <p:extLst>
      <p:ext uri="{BB962C8B-B14F-4D97-AF65-F5344CB8AC3E}">
        <p14:creationId xmlns:p14="http://schemas.microsoft.com/office/powerpoint/2010/main" val="331670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Bestuur:</a:t>
            </a:r>
          </a:p>
        </p:txBody>
      </p:sp>
      <p:sp>
        <p:nvSpPr>
          <p:cNvPr id="7" name="Tijdelijke aanduiding voor inhoud 6">
            <a:extLst>
              <a:ext uri="{FF2B5EF4-FFF2-40B4-BE49-F238E27FC236}">
                <a16:creationId xmlns:a16="http://schemas.microsoft.com/office/drawing/2014/main" id="{0236691F-49B9-466B-9C5A-132A4793F390}"/>
              </a:ext>
            </a:extLst>
          </p:cNvPr>
          <p:cNvSpPr>
            <a:spLocks noGrp="1"/>
          </p:cNvSpPr>
          <p:nvPr>
            <p:ph sz="quarter" idx="13"/>
          </p:nvPr>
        </p:nvSpPr>
        <p:spPr/>
        <p:txBody>
          <a:bodyPr>
            <a:normAutofit/>
          </a:bodyPr>
          <a:lstStyle/>
          <a:p>
            <a:pPr marL="0" indent="0">
              <a:buNone/>
            </a:pPr>
            <a:r>
              <a:rPr lang="nl-NL" sz="1600" b="1" dirty="0"/>
              <a:t>Gerealiseerd:</a:t>
            </a:r>
          </a:p>
          <a:p>
            <a:pPr lvl="1">
              <a:buFont typeface="Wingdings" panose="05000000000000000000" pitchFamily="2" charset="2"/>
              <a:buChar char="v"/>
            </a:pPr>
            <a:r>
              <a:rPr lang="nl-NL" dirty="0"/>
              <a:t>Organisatie van vijf reanimatie avonden</a:t>
            </a:r>
          </a:p>
          <a:p>
            <a:pPr lvl="1">
              <a:buFont typeface="Wingdings" panose="05000000000000000000" pitchFamily="2" charset="2"/>
              <a:buChar char="v"/>
            </a:pPr>
            <a:r>
              <a:rPr lang="nl-NL" dirty="0"/>
              <a:t>Organisatie van duik medische keuringen</a:t>
            </a:r>
          </a:p>
          <a:p>
            <a:pPr lvl="1">
              <a:buFont typeface="Wingdings" panose="05000000000000000000" pitchFamily="2" charset="2"/>
              <a:buChar char="v"/>
            </a:pPr>
            <a:r>
              <a:rPr lang="nl-NL" dirty="0"/>
              <a:t>Administratie van NOB lidmaatschappen</a:t>
            </a:r>
          </a:p>
          <a:p>
            <a:pPr lvl="1">
              <a:buFont typeface="Wingdings" panose="05000000000000000000" pitchFamily="2" charset="2"/>
              <a:buChar char="v"/>
            </a:pPr>
            <a:r>
              <a:rPr lang="nl-NL" dirty="0"/>
              <a:t>Bijwonen van NOB jaarvergadering, leren van NOB visie op besturen</a:t>
            </a:r>
          </a:p>
          <a:p>
            <a:pPr lvl="1">
              <a:buFont typeface="Wingdings" panose="05000000000000000000" pitchFamily="2" charset="2"/>
              <a:buChar char="v"/>
            </a:pPr>
            <a:r>
              <a:rPr lang="nl-NL" dirty="0"/>
              <a:t>Volwaardig opleidingsprogramma 1*, 2*, 3* en </a:t>
            </a:r>
            <a:r>
              <a:rPr lang="nl-NL" dirty="0" err="1"/>
              <a:t>specialty</a:t>
            </a:r>
            <a:r>
              <a:rPr lang="nl-NL" dirty="0"/>
              <a:t> redden</a:t>
            </a:r>
          </a:p>
          <a:p>
            <a:pPr>
              <a:buFont typeface="Wingdings" panose="05000000000000000000" pitchFamily="2" charset="2"/>
              <a:buChar char="v"/>
            </a:pPr>
            <a:endParaRPr lang="nl-NL" sz="1600" dirty="0"/>
          </a:p>
          <a:p>
            <a:endParaRPr lang="nl-NL" dirty="0"/>
          </a:p>
          <a:p>
            <a:endParaRPr lang="nl-NL" dirty="0"/>
          </a:p>
          <a:p>
            <a:endParaRPr lang="en-GB" dirty="0"/>
          </a:p>
        </p:txBody>
      </p:sp>
      <p:sp>
        <p:nvSpPr>
          <p:cNvPr id="8" name="Tijdelijke aanduiding voor inhoud 7">
            <a:extLst>
              <a:ext uri="{FF2B5EF4-FFF2-40B4-BE49-F238E27FC236}">
                <a16:creationId xmlns:a16="http://schemas.microsoft.com/office/drawing/2014/main" id="{66EA1B1A-0235-4489-91A0-152567510A9A}"/>
              </a:ext>
            </a:extLst>
          </p:cNvPr>
          <p:cNvSpPr>
            <a:spLocks noGrp="1"/>
          </p:cNvSpPr>
          <p:nvPr>
            <p:ph sz="quarter" idx="14"/>
          </p:nvPr>
        </p:nvSpPr>
        <p:spPr>
          <a:xfrm>
            <a:off x="6279505" y="2367091"/>
            <a:ext cx="5105400" cy="3424107"/>
          </a:xfrm>
        </p:spPr>
        <p:txBody>
          <a:bodyPr>
            <a:normAutofit/>
          </a:bodyPr>
          <a:lstStyle/>
          <a:p>
            <a:pPr marL="0" indent="0">
              <a:buNone/>
            </a:pPr>
            <a:r>
              <a:rPr lang="nl-NL" sz="1600" b="1" dirty="0"/>
              <a:t>Doelen 2018/2019:</a:t>
            </a:r>
          </a:p>
          <a:p>
            <a:pPr lvl="1">
              <a:buFont typeface="Wingdings" panose="05000000000000000000" pitchFamily="2" charset="2"/>
              <a:buChar char="v"/>
            </a:pPr>
            <a:r>
              <a:rPr lang="nl-NL" dirty="0"/>
              <a:t>Vier reanimatie avonden, zo mogelijk met andere instructeur</a:t>
            </a:r>
          </a:p>
          <a:p>
            <a:pPr lvl="1">
              <a:buFont typeface="Wingdings" panose="05000000000000000000" pitchFamily="2" charset="2"/>
              <a:buChar char="v"/>
            </a:pPr>
            <a:r>
              <a:rPr lang="nl-NL" dirty="0"/>
              <a:t>Duik medische keuringen voor nieuwe leden, leden 50+ / leden &lt;50</a:t>
            </a:r>
          </a:p>
          <a:p>
            <a:pPr lvl="1">
              <a:buFont typeface="Wingdings" panose="05000000000000000000" pitchFamily="2" charset="2"/>
              <a:buChar char="v"/>
            </a:pPr>
            <a:r>
              <a:rPr lang="nl-NL" dirty="0"/>
              <a:t>Administratie van NOB lidmaatschappen</a:t>
            </a:r>
          </a:p>
          <a:p>
            <a:pPr lvl="1">
              <a:buFont typeface="Wingdings" panose="05000000000000000000" pitchFamily="2" charset="2"/>
              <a:buChar char="v"/>
            </a:pPr>
            <a:r>
              <a:rPr lang="nl-NL" dirty="0"/>
              <a:t>Volgen van workshop van de NOB specifiek voor bestuur</a:t>
            </a:r>
          </a:p>
          <a:p>
            <a:pPr lvl="1">
              <a:buFont typeface="Wingdings" panose="05000000000000000000" pitchFamily="2" charset="2"/>
              <a:buChar char="v"/>
            </a:pPr>
            <a:r>
              <a:rPr lang="nl-NL" dirty="0"/>
              <a:t>Volwaardig opleidingsprogramma</a:t>
            </a:r>
          </a:p>
          <a:p>
            <a:pPr lvl="1">
              <a:buFont typeface="Wingdings" panose="05000000000000000000" pitchFamily="2" charset="2"/>
              <a:buChar char="v"/>
            </a:pPr>
            <a:r>
              <a:rPr lang="nl-NL" dirty="0"/>
              <a:t>Faciliteren opleiding van nieuwe instructeur</a:t>
            </a:r>
          </a:p>
        </p:txBody>
      </p:sp>
      <p:sp>
        <p:nvSpPr>
          <p:cNvPr id="4" name="Tijdelijke aanduiding voor datum 3">
            <a:extLst>
              <a:ext uri="{FF2B5EF4-FFF2-40B4-BE49-F238E27FC236}">
                <a16:creationId xmlns:a16="http://schemas.microsoft.com/office/drawing/2014/main" id="{204A417F-5CE0-4817-A149-E7CF962DACFB}"/>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1D13F7DC-C79B-485C-8FDE-857F241AD96D}"/>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6AA51B41-40CA-452F-A685-010D237A2BB6}"/>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5995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A3898-E533-41A1-A456-90564E2A01DD}"/>
              </a:ext>
            </a:extLst>
          </p:cNvPr>
          <p:cNvSpPr>
            <a:spLocks noGrp="1"/>
          </p:cNvSpPr>
          <p:nvPr>
            <p:ph type="title"/>
          </p:nvPr>
        </p:nvSpPr>
        <p:spPr/>
        <p:txBody>
          <a:bodyPr/>
          <a:lstStyle/>
          <a:p>
            <a:r>
              <a:rPr lang="nl-NL" dirty="0"/>
              <a:t>Verslag Opleidingen</a:t>
            </a:r>
            <a:br>
              <a:rPr lang="nl-NL" dirty="0"/>
            </a:br>
            <a:r>
              <a:rPr lang="nl-NL" dirty="0"/>
              <a:t>2017/2018</a:t>
            </a:r>
            <a:endParaRPr lang="en-GB" dirty="0"/>
          </a:p>
        </p:txBody>
      </p:sp>
      <p:sp>
        <p:nvSpPr>
          <p:cNvPr id="3" name="Tijdelijke aanduiding voor inhoud 2">
            <a:extLst>
              <a:ext uri="{FF2B5EF4-FFF2-40B4-BE49-F238E27FC236}">
                <a16:creationId xmlns:a16="http://schemas.microsoft.com/office/drawing/2014/main" id="{7BA063FA-2779-4E9B-BAEF-68D40C72D571}"/>
              </a:ext>
            </a:extLst>
          </p:cNvPr>
          <p:cNvSpPr>
            <a:spLocks noGrp="1"/>
          </p:cNvSpPr>
          <p:nvPr>
            <p:ph idx="1"/>
          </p:nvPr>
        </p:nvSpPr>
        <p:spPr>
          <a:xfrm>
            <a:off x="4178808" y="1293106"/>
            <a:ext cx="7671816" cy="5257800"/>
          </a:xfrm>
        </p:spPr>
        <p:txBody>
          <a:bodyPr>
            <a:normAutofit fontScale="55000" lnSpcReduction="20000"/>
          </a:bodyPr>
          <a:lstStyle/>
          <a:p>
            <a:pPr marL="0" indent="0">
              <a:buNone/>
            </a:pPr>
            <a:r>
              <a:rPr lang="nl-NL" dirty="0"/>
              <a:t>Beste duikvrienden</a:t>
            </a:r>
          </a:p>
          <a:p>
            <a:pPr marL="0" indent="0">
              <a:buNone/>
            </a:pPr>
            <a:endParaRPr lang="nl-NL" sz="1100" dirty="0"/>
          </a:p>
          <a:p>
            <a:pPr marL="0" indent="0">
              <a:buNone/>
            </a:pPr>
            <a:r>
              <a:rPr lang="nl-NL" b="1" dirty="0"/>
              <a:t>Opleidingscapaciteit</a:t>
            </a:r>
            <a:endParaRPr lang="nl-NL" dirty="0"/>
          </a:p>
          <a:p>
            <a:pPr marL="0" indent="0">
              <a:buNone/>
            </a:pPr>
            <a:r>
              <a:rPr lang="nl-NL" dirty="0"/>
              <a:t>We hebben er dit seizoen voor gekozen een beperkt aantal nieuwe leden aan te nemen voor de 1*-opleiding. Na drukke jaren wilden we hiermee rust creëren in het opleidingsteam. Mede ingegeven door het vermoeden dat de 4 nieuwe 1*-duikers zouden doorstromen naar de 2*-opleiding. Er zijn 3 nieuwe leden in opleiding gegaan voor het 1*-brevet en naar de 2*-opleiding zijn uiteindelijk 4 leden doorgestroomd. </a:t>
            </a:r>
          </a:p>
          <a:p>
            <a:pPr marL="0" indent="0">
              <a:buNone/>
            </a:pPr>
            <a:r>
              <a:rPr lang="nl-NL" dirty="0"/>
              <a:t>De instructeurs kunnen alle opleidingsduiken, ook in het zwembad, niet alleen uitvoeren. De steun van de 3*-/4*-duikers is hard nodig. Helaas misten we deze dit jaar wel eens langs de waterkant. </a:t>
            </a:r>
          </a:p>
          <a:p>
            <a:pPr marL="0" indent="0">
              <a:buNone/>
            </a:pPr>
            <a:r>
              <a:rPr lang="nl-NL" b="1" dirty="0"/>
              <a:t>Duikschema 2017/2018</a:t>
            </a:r>
            <a:endParaRPr lang="nl-NL" dirty="0"/>
          </a:p>
          <a:p>
            <a:pPr marL="0" indent="0">
              <a:buNone/>
            </a:pPr>
            <a:r>
              <a:rPr lang="nl-NL" dirty="0"/>
              <a:t>Hierdoor zijn de opleidingen minder snel afgerond dan had gekund. Het Duikleiderschap is dit jaar beter ingevuld waardoor de leiding aan de waterkant goed geregeld was. Dank hiervoor namens alle duikers!</a:t>
            </a:r>
          </a:p>
          <a:p>
            <a:pPr marL="0" indent="0">
              <a:buNone/>
            </a:pPr>
            <a:r>
              <a:rPr lang="nl-NL" b="1" dirty="0"/>
              <a:t>Resultaten seizoen 2017/2018</a:t>
            </a:r>
            <a:endParaRPr lang="nl-NL" dirty="0"/>
          </a:p>
          <a:p>
            <a:pPr marL="0" indent="0">
              <a:buNone/>
            </a:pPr>
            <a:r>
              <a:rPr lang="nl-NL" dirty="0"/>
              <a:t>In het reguliere opleidingstraject begonnen 19 leden in oktober aan een opleiding. Het ging om 4 nieuwe leden voor het 1*-brevet, 6 voor het 2*-brevet, 8 voor de Specialisatie Redden en 1 voor het 3*-brevet. Het resultaat, tot op dit moment, is dat 3 leden het 1*-brevet hebben gehaald, 3 leden het 2*-brevet, 1 lid het 3*-brevet. De Simulatie dag redden is door te weinig aanmeldingen verplaatst naar 7 oktober (nieuwe verenigingsjaar). Inmiddels zijn op die dag vier leden voor deze </a:t>
            </a:r>
            <a:r>
              <a:rPr lang="nl-NL" dirty="0" err="1"/>
              <a:t>specialty</a:t>
            </a:r>
            <a:r>
              <a:rPr lang="nl-NL" dirty="0"/>
              <a:t> geslaagd. Dit betekent dat er van het seizoen 2017/2018, nog 3 leden in opleiding zijn voor het 2*-brevet en 3 voor de Specialisatie Redden. Verwachting is dat zij de opleiding in het komende seizoen afronden. </a:t>
            </a:r>
          </a:p>
          <a:p>
            <a:pPr marL="0" indent="0">
              <a:buNone/>
            </a:pPr>
            <a:r>
              <a:rPr lang="nl-NL" b="1" dirty="0"/>
              <a:t>Overige opleidingen</a:t>
            </a:r>
            <a:endParaRPr lang="nl-NL" dirty="0"/>
          </a:p>
          <a:p>
            <a:pPr marL="0" indent="0">
              <a:buNone/>
            </a:pPr>
            <a:r>
              <a:rPr lang="nl-NL" dirty="0"/>
              <a:t>In het afgelopen seizoen is er weer een nettentraining en de zwembadtraining Redden georganiseerd. Beide trainingen zijn voor alle leden toegankelijk. Naast deze reguliere onderdelen van de opleidingen is er dit seizoen geen specialisatie georganiseerd. De intentie was om de specialisatie Onderwaterbiologie te doen maar het vinden van instructeurs bleek lastig.</a:t>
            </a:r>
          </a:p>
          <a:p>
            <a:pPr marL="0" indent="0">
              <a:buNone/>
            </a:pPr>
            <a:r>
              <a:rPr lang="nl-NL" dirty="0"/>
              <a:t>Groet Marco de Haas</a:t>
            </a:r>
          </a:p>
          <a:p>
            <a:endParaRPr lang="en-GB" dirty="0"/>
          </a:p>
        </p:txBody>
      </p:sp>
      <p:sp>
        <p:nvSpPr>
          <p:cNvPr id="4" name="Tijdelijke aanduiding voor tekst 3">
            <a:extLst>
              <a:ext uri="{FF2B5EF4-FFF2-40B4-BE49-F238E27FC236}">
                <a16:creationId xmlns:a16="http://schemas.microsoft.com/office/drawing/2014/main" id="{20CF9710-5A8B-4B8F-8BAB-77833C4AA14F}"/>
              </a:ext>
            </a:extLst>
          </p:cNvPr>
          <p:cNvSpPr>
            <a:spLocks noGrp="1"/>
          </p:cNvSpPr>
          <p:nvPr>
            <p:ph type="body" sz="half" idx="2"/>
          </p:nvPr>
        </p:nvSpPr>
        <p:spPr/>
        <p:txBody>
          <a:bodyPr/>
          <a:lstStyle/>
          <a:p>
            <a:r>
              <a:rPr lang="nl-NL" dirty="0"/>
              <a:t> </a:t>
            </a:r>
            <a:endParaRPr lang="en-GB" dirty="0"/>
          </a:p>
        </p:txBody>
      </p:sp>
      <p:sp>
        <p:nvSpPr>
          <p:cNvPr id="6" name="Tijdelijke aanduiding voor datum 5">
            <a:extLst>
              <a:ext uri="{FF2B5EF4-FFF2-40B4-BE49-F238E27FC236}">
                <a16:creationId xmlns:a16="http://schemas.microsoft.com/office/drawing/2014/main" id="{1A65C5D3-42C7-406C-BA8F-79C723A7DE7B}"/>
              </a:ext>
            </a:extLst>
          </p:cNvPr>
          <p:cNvSpPr>
            <a:spLocks noGrp="1"/>
          </p:cNvSpPr>
          <p:nvPr>
            <p:ph type="dt" sz="half" idx="10"/>
          </p:nvPr>
        </p:nvSpPr>
        <p:spPr/>
        <p:txBody>
          <a:bodyPr/>
          <a:lstStyle/>
          <a:p>
            <a:r>
              <a:rPr lang="en-US"/>
              <a:t>17/10/2018</a:t>
            </a:r>
            <a:endParaRPr lang="en-US" dirty="0"/>
          </a:p>
        </p:txBody>
      </p:sp>
      <p:sp>
        <p:nvSpPr>
          <p:cNvPr id="7" name="Tijdelijke aanduiding voor voettekst 6">
            <a:extLst>
              <a:ext uri="{FF2B5EF4-FFF2-40B4-BE49-F238E27FC236}">
                <a16:creationId xmlns:a16="http://schemas.microsoft.com/office/drawing/2014/main" id="{05F4850D-9CDF-4BB1-A6BB-639E5FD59F6A}"/>
              </a:ext>
            </a:extLst>
          </p:cNvPr>
          <p:cNvSpPr>
            <a:spLocks noGrp="1"/>
          </p:cNvSpPr>
          <p:nvPr>
            <p:ph type="ftr" sz="quarter" idx="11"/>
          </p:nvPr>
        </p:nvSpPr>
        <p:spPr/>
        <p:txBody>
          <a:bodyPr/>
          <a:lstStyle/>
          <a:p>
            <a:r>
              <a:rPr lang="en-US"/>
              <a:t>Sub Marine Stars</a:t>
            </a:r>
            <a:endParaRPr lang="en-US" dirty="0"/>
          </a:p>
        </p:txBody>
      </p:sp>
      <p:sp>
        <p:nvSpPr>
          <p:cNvPr id="8" name="Tijdelijke aanduiding voor dianummer 7">
            <a:extLst>
              <a:ext uri="{FF2B5EF4-FFF2-40B4-BE49-F238E27FC236}">
                <a16:creationId xmlns:a16="http://schemas.microsoft.com/office/drawing/2014/main" id="{242BCD9C-BD5F-4D58-9649-FD647BC546B2}"/>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246798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Commissie opleidingen:</a:t>
            </a:r>
          </a:p>
        </p:txBody>
      </p:sp>
      <p:sp>
        <p:nvSpPr>
          <p:cNvPr id="7" name="Tijdelijke aanduiding voor inhoud 6">
            <a:extLst>
              <a:ext uri="{FF2B5EF4-FFF2-40B4-BE49-F238E27FC236}">
                <a16:creationId xmlns:a16="http://schemas.microsoft.com/office/drawing/2014/main" id="{0236691F-49B9-466B-9C5A-132A4793F390}"/>
              </a:ext>
            </a:extLst>
          </p:cNvPr>
          <p:cNvSpPr>
            <a:spLocks noGrp="1"/>
          </p:cNvSpPr>
          <p:nvPr>
            <p:ph sz="quarter" idx="13"/>
          </p:nvPr>
        </p:nvSpPr>
        <p:spPr/>
        <p:txBody>
          <a:bodyPr>
            <a:normAutofit lnSpcReduction="10000"/>
          </a:bodyPr>
          <a:lstStyle/>
          <a:p>
            <a:pPr marL="0" indent="0">
              <a:buNone/>
            </a:pPr>
            <a:r>
              <a:rPr lang="nl-NL" sz="1600" b="1" dirty="0"/>
              <a:t>Gerealiseerd:</a:t>
            </a:r>
          </a:p>
          <a:p>
            <a:pPr lvl="1">
              <a:buFont typeface="Wingdings" panose="05000000000000000000" pitchFamily="2" charset="2"/>
              <a:buChar char="v"/>
            </a:pPr>
            <a:r>
              <a:rPr lang="nl-NL" sz="1600" dirty="0"/>
              <a:t>Geslaagden: </a:t>
            </a:r>
          </a:p>
          <a:p>
            <a:pPr marL="384048" lvl="2" indent="0">
              <a:buNone/>
            </a:pPr>
            <a:r>
              <a:rPr lang="nl-NL" sz="1200" dirty="0"/>
              <a:t>	3x NOB1* (van de 4)</a:t>
            </a:r>
          </a:p>
          <a:p>
            <a:pPr marL="384048" lvl="2" indent="0">
              <a:buNone/>
            </a:pPr>
            <a:r>
              <a:rPr lang="nl-NL" sz="1200" dirty="0"/>
              <a:t>	3x NOB2* (van de 6)</a:t>
            </a:r>
          </a:p>
          <a:p>
            <a:pPr marL="384048" lvl="2" indent="0">
              <a:buNone/>
            </a:pPr>
            <a:r>
              <a:rPr lang="nl-NL" sz="1200" dirty="0"/>
              <a:t>	1x NOB3* (van de 1)</a:t>
            </a:r>
          </a:p>
          <a:p>
            <a:pPr marL="384048" lvl="2" indent="0">
              <a:buNone/>
            </a:pPr>
            <a:r>
              <a:rPr lang="nl-NL" sz="1200" dirty="0"/>
              <a:t>	5x </a:t>
            </a:r>
            <a:r>
              <a:rPr lang="nl-NL" sz="1200" dirty="0" err="1"/>
              <a:t>specialty</a:t>
            </a:r>
            <a:r>
              <a:rPr lang="nl-NL" sz="1200" dirty="0"/>
              <a:t> Redden (van de 8)</a:t>
            </a:r>
          </a:p>
          <a:p>
            <a:pPr lvl="1">
              <a:buFont typeface="Wingdings" panose="05000000000000000000" pitchFamily="2" charset="2"/>
              <a:buChar char="v"/>
            </a:pPr>
            <a:r>
              <a:rPr lang="nl-NL" sz="1600" dirty="0"/>
              <a:t>Uitvoering verenigingsduiken: o.a. rol Oppervlakte coördinator, duikschema</a:t>
            </a:r>
          </a:p>
          <a:p>
            <a:pPr lvl="1">
              <a:buFont typeface="Wingdings" panose="05000000000000000000" pitchFamily="2" charset="2"/>
              <a:buChar char="v"/>
            </a:pPr>
            <a:r>
              <a:rPr lang="nl-NL" sz="1600" dirty="0"/>
              <a:t>Training NOB instructeurs</a:t>
            </a:r>
          </a:p>
          <a:p>
            <a:pPr lvl="1">
              <a:buFont typeface="Wingdings" panose="05000000000000000000" pitchFamily="2" charset="2"/>
              <a:buChar char="v"/>
            </a:pPr>
            <a:r>
              <a:rPr lang="nl-NL" sz="1600" dirty="0" err="1"/>
              <a:t>Skill</a:t>
            </a:r>
            <a:r>
              <a:rPr lang="nl-NL" sz="1600" dirty="0"/>
              <a:t> training voor de 3* en 4*</a:t>
            </a:r>
          </a:p>
          <a:p>
            <a:pPr lvl="1">
              <a:buFont typeface="Wingdings" panose="05000000000000000000" pitchFamily="2" charset="2"/>
              <a:buChar char="v"/>
            </a:pPr>
            <a:r>
              <a:rPr lang="nl-NL" sz="1600" dirty="0"/>
              <a:t>Zwembadtraining Toezichthouders</a:t>
            </a:r>
          </a:p>
          <a:p>
            <a:pPr lvl="1">
              <a:buFont typeface="Wingdings" panose="05000000000000000000" pitchFamily="2" charset="2"/>
              <a:buChar char="v"/>
            </a:pPr>
            <a:r>
              <a:rPr lang="nl-NL" sz="1600" dirty="0"/>
              <a:t>Netten training</a:t>
            </a:r>
          </a:p>
          <a:p>
            <a:pPr lvl="1">
              <a:buFont typeface="Wingdings" panose="05000000000000000000" pitchFamily="2" charset="2"/>
              <a:buChar char="v"/>
            </a:pPr>
            <a:r>
              <a:rPr lang="nl-NL" sz="1600" dirty="0"/>
              <a:t>Zwembad training redden</a:t>
            </a:r>
          </a:p>
          <a:p>
            <a:pPr>
              <a:buFont typeface="Wingdings" panose="05000000000000000000" pitchFamily="2" charset="2"/>
              <a:buChar char="v"/>
            </a:pPr>
            <a:endParaRPr lang="nl-NL" dirty="0"/>
          </a:p>
          <a:p>
            <a:endParaRPr lang="en-GB" dirty="0"/>
          </a:p>
        </p:txBody>
      </p:sp>
      <p:sp>
        <p:nvSpPr>
          <p:cNvPr id="8" name="Tijdelijke aanduiding voor inhoud 7">
            <a:extLst>
              <a:ext uri="{FF2B5EF4-FFF2-40B4-BE49-F238E27FC236}">
                <a16:creationId xmlns:a16="http://schemas.microsoft.com/office/drawing/2014/main" id="{66EA1B1A-0235-4489-91A0-152567510A9A}"/>
              </a:ext>
            </a:extLst>
          </p:cNvPr>
          <p:cNvSpPr>
            <a:spLocks noGrp="1"/>
          </p:cNvSpPr>
          <p:nvPr>
            <p:ph sz="quarter" idx="14"/>
          </p:nvPr>
        </p:nvSpPr>
        <p:spPr/>
        <p:txBody>
          <a:bodyPr>
            <a:normAutofit/>
          </a:bodyPr>
          <a:lstStyle/>
          <a:p>
            <a:pPr marL="0" indent="0">
              <a:buNone/>
            </a:pPr>
            <a:r>
              <a:rPr lang="nl-NL" sz="1600" b="1" dirty="0"/>
              <a:t>Doelen 2018/2019:</a:t>
            </a:r>
          </a:p>
          <a:p>
            <a:pPr lvl="1">
              <a:buFont typeface="Wingdings" panose="05000000000000000000" pitchFamily="2" charset="2"/>
              <a:buChar char="v"/>
            </a:pPr>
            <a:r>
              <a:rPr lang="nl-NL" sz="1600" dirty="0"/>
              <a:t>Nieuwe opleiding en afronding vorig seizoen</a:t>
            </a:r>
          </a:p>
          <a:p>
            <a:pPr marL="384048" lvl="2" indent="0">
              <a:buNone/>
            </a:pPr>
            <a:r>
              <a:rPr lang="nl-NL" sz="1200" dirty="0"/>
              <a:t> 	1x NOB1* (+1)</a:t>
            </a:r>
          </a:p>
          <a:p>
            <a:pPr marL="384048" lvl="2" indent="0">
              <a:buNone/>
            </a:pPr>
            <a:r>
              <a:rPr lang="nl-NL" sz="1200" dirty="0"/>
              <a:t>	4x NOB2* (+3)</a:t>
            </a:r>
          </a:p>
          <a:p>
            <a:pPr lvl="1">
              <a:buFont typeface="Wingdings" panose="05000000000000000000" pitchFamily="2" charset="2"/>
              <a:buChar char="v"/>
            </a:pPr>
            <a:r>
              <a:rPr lang="nl-NL" sz="1600" dirty="0"/>
              <a:t>Herhaling opleiding toezichthouder zwembad</a:t>
            </a:r>
          </a:p>
          <a:p>
            <a:pPr lvl="1">
              <a:buFont typeface="Wingdings" panose="05000000000000000000" pitchFamily="2" charset="2"/>
              <a:buChar char="v"/>
            </a:pPr>
            <a:r>
              <a:rPr lang="nl-NL" sz="1600" dirty="0"/>
              <a:t>Opleiding nieuwe instructeurs?</a:t>
            </a:r>
          </a:p>
          <a:p>
            <a:pPr lvl="1">
              <a:buFont typeface="Wingdings" panose="05000000000000000000" pitchFamily="2" charset="2"/>
              <a:buChar char="v"/>
            </a:pPr>
            <a:r>
              <a:rPr lang="nl-NL" sz="1600" dirty="0"/>
              <a:t>Nettentraining &amp; zwembadtraining redden</a:t>
            </a:r>
          </a:p>
          <a:p>
            <a:pPr lvl="1">
              <a:buFont typeface="Wingdings" panose="05000000000000000000" pitchFamily="2" charset="2"/>
              <a:buChar char="v"/>
            </a:pPr>
            <a:r>
              <a:rPr lang="nl-NL" sz="1600" dirty="0"/>
              <a:t>Nieuwe richtlijnen NOB (theorie)</a:t>
            </a:r>
          </a:p>
          <a:p>
            <a:pPr lvl="1">
              <a:buFont typeface="Wingdings" panose="05000000000000000000" pitchFamily="2" charset="2"/>
              <a:buChar char="v"/>
            </a:pPr>
            <a:r>
              <a:rPr lang="nl-NL" sz="1600" dirty="0" err="1"/>
              <a:t>Specialties</a:t>
            </a:r>
            <a:r>
              <a:rPr lang="nl-NL" sz="1600" dirty="0"/>
              <a:t>: gebrevetteerde leden</a:t>
            </a:r>
          </a:p>
          <a:p>
            <a:pPr lvl="1">
              <a:buFont typeface="Wingdings" panose="05000000000000000000" pitchFamily="2" charset="2"/>
              <a:buChar char="v"/>
            </a:pPr>
            <a:r>
              <a:rPr lang="nl-NL" sz="1600" dirty="0">
                <a:hlinkClick r:id="rId3"/>
              </a:rPr>
              <a:t>Opleidingsplan SMS</a:t>
            </a:r>
            <a:r>
              <a:rPr lang="nl-NL" sz="1600" dirty="0"/>
              <a:t> (document is bijgesloten)</a:t>
            </a:r>
          </a:p>
          <a:p>
            <a:pPr lvl="1">
              <a:buFont typeface="Wingdings" panose="05000000000000000000" pitchFamily="2" charset="2"/>
              <a:buChar char="v"/>
            </a:pPr>
            <a:endParaRPr lang="en-GB" sz="1600" dirty="0"/>
          </a:p>
        </p:txBody>
      </p:sp>
      <p:sp>
        <p:nvSpPr>
          <p:cNvPr id="4" name="Tijdelijke aanduiding voor datum 3">
            <a:extLst>
              <a:ext uri="{FF2B5EF4-FFF2-40B4-BE49-F238E27FC236}">
                <a16:creationId xmlns:a16="http://schemas.microsoft.com/office/drawing/2014/main" id="{204A417F-5CE0-4817-A149-E7CF962DACFB}"/>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1D13F7DC-C79B-485C-8FDE-857F241AD96D}"/>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6AA51B41-40CA-452F-A685-010D237A2BB6}"/>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833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A3898-E533-41A1-A456-90564E2A01DD}"/>
              </a:ext>
            </a:extLst>
          </p:cNvPr>
          <p:cNvSpPr>
            <a:spLocks noGrp="1"/>
          </p:cNvSpPr>
          <p:nvPr>
            <p:ph type="title"/>
          </p:nvPr>
        </p:nvSpPr>
        <p:spPr/>
        <p:txBody>
          <a:bodyPr/>
          <a:lstStyle/>
          <a:p>
            <a:r>
              <a:rPr lang="nl-NL" dirty="0"/>
              <a:t>Voorwoord</a:t>
            </a:r>
            <a:br>
              <a:rPr lang="nl-NL" dirty="0"/>
            </a:br>
            <a:endParaRPr lang="en-GB" dirty="0"/>
          </a:p>
        </p:txBody>
      </p:sp>
      <p:sp>
        <p:nvSpPr>
          <p:cNvPr id="3" name="Tijdelijke aanduiding voor inhoud 2">
            <a:extLst>
              <a:ext uri="{FF2B5EF4-FFF2-40B4-BE49-F238E27FC236}">
                <a16:creationId xmlns:a16="http://schemas.microsoft.com/office/drawing/2014/main" id="{7BA063FA-2779-4E9B-BAEF-68D40C72D571}"/>
              </a:ext>
            </a:extLst>
          </p:cNvPr>
          <p:cNvSpPr>
            <a:spLocks noGrp="1"/>
          </p:cNvSpPr>
          <p:nvPr>
            <p:ph idx="1"/>
          </p:nvPr>
        </p:nvSpPr>
        <p:spPr>
          <a:xfrm>
            <a:off x="4178808" y="1293106"/>
            <a:ext cx="7671816" cy="5257800"/>
          </a:xfrm>
        </p:spPr>
        <p:txBody>
          <a:bodyPr>
            <a:normAutofit/>
          </a:bodyPr>
          <a:lstStyle/>
          <a:p>
            <a:pPr marL="0" indent="0">
              <a:buNone/>
            </a:pPr>
            <a:r>
              <a:rPr lang="nl-NL" dirty="0"/>
              <a:t>Beste duiker,</a:t>
            </a:r>
          </a:p>
          <a:p>
            <a:pPr marL="0" indent="0">
              <a:buNone/>
            </a:pPr>
            <a:r>
              <a:rPr lang="nl-NL" sz="1100" dirty="0"/>
              <a:t>Het afgelopen verenigingsjaar heeft bestuurlijk vooral in het teken gestaan van de realisatie van de adviezen afgegeven door de adviesgroep 2017. Sinds dit jaar kent SMS nog slechts één lidmaatschap en heeft elk lid gelijke rechten en plichten binnen de vereniging. De samenstelling van het bestuur is veranderd van zeven naar vijf dagelijkse bestuursleden, aangevuld met diverse werkgroepen/commissies. </a:t>
            </a:r>
          </a:p>
          <a:p>
            <a:pPr marL="0" indent="0">
              <a:buNone/>
            </a:pPr>
            <a:r>
              <a:rPr lang="nl-NL" sz="1100" dirty="0"/>
              <a:t>Naast deze veranderingen is er ook de nodige aandacht besteedt aan het vieren van ons veertig jarig jubileum. Met een spelletjesavond in het zwembad, feestavond met reünie, speurtochtduik in de Spiegelplas, bezoek aan Blijdorp en in november dan nog een jubileumreis. Verder zijn we erin geslaagd ‘</a:t>
            </a:r>
            <a:r>
              <a:rPr lang="nl-NL" sz="1100" dirty="0" err="1"/>
              <a:t>avg-proof</a:t>
            </a:r>
            <a:r>
              <a:rPr lang="nl-NL" sz="1100" dirty="0"/>
              <a:t>’ te worden. Een wettelijke vereiste die de nodige tijd en energie heeft gekost. </a:t>
            </a:r>
          </a:p>
          <a:p>
            <a:pPr marL="0" indent="0">
              <a:buNone/>
            </a:pPr>
            <a:r>
              <a:rPr lang="nl-NL" sz="1100" dirty="0"/>
              <a:t>Gelukkig realiseren we al deze zaken met een grote groep leden, en alles op vrijwillige basis. En uiteraard betreft dit ook alle reguliere zaken, zoals de buitenduiken, opleidingen, het beheer van het materiaal, de bar, de evenementen en de communicatie. Als bestuur zijn wij trots op onze vrijwilligers. Met elkaar doen we hard ons best onze vereniging draaiende te houden. Opbouwende kritiek is altijd welkom, zolang dit constructief is, en met respect voor het individu. </a:t>
            </a:r>
          </a:p>
          <a:p>
            <a:pPr marL="0" indent="0">
              <a:buNone/>
            </a:pPr>
            <a:r>
              <a:rPr lang="nl-NL" sz="1100" dirty="0"/>
              <a:t>Een belangrijke graadmeter voor het voortbestaan van SMS is ons ledenbestand. Elk jaar vertrekken leden om voor hen moverende redenen, maar we slagen er gelukkig steeds in nieuwe leden te werven. Hierdoor blijft ons ledenbestand redelijk op peil, en dat houdt onze vereniging gezond. Leden behoud en leden werving zijn belangrijke aandachtsgebieden ook voor het komend verenigingsjaar. We zijn daarom trots op de nieuwe website, die helpt om SMS verder extern te profileren. </a:t>
            </a:r>
          </a:p>
          <a:p>
            <a:pPr marL="0" indent="0">
              <a:buNone/>
            </a:pPr>
            <a:r>
              <a:rPr lang="nl-NL" sz="1100" dirty="0"/>
              <a:t>Met het bestuur hebben we ook komend jaar weer de nodige uitdagingen. We willen nog meer opereren vanuit een algemene visie en kaders. Dit helpt ook de verschillende commissies om als zelfstandige entiteiten te opereren. We willen adequaat communiceren en we blijven ons inzetten voor het behoud van een prettige vereniging. Waar duikers van verschillende niveaus op een veilige manier (leren) duiken. Samen Nederland Ontdekken. Ambities genoeg!</a:t>
            </a:r>
          </a:p>
          <a:p>
            <a:pPr marL="0" indent="0">
              <a:buNone/>
            </a:pPr>
            <a:r>
              <a:rPr lang="nl-NL" sz="1100" dirty="0"/>
              <a:t>Saar Oudenbroek</a:t>
            </a:r>
          </a:p>
          <a:p>
            <a:pPr marL="0" indent="0">
              <a:buNone/>
            </a:pPr>
            <a:endParaRPr lang="nl-NL" sz="1100" dirty="0"/>
          </a:p>
          <a:p>
            <a:pPr marL="0" indent="0">
              <a:buNone/>
            </a:pPr>
            <a:endParaRPr lang="en-GB" dirty="0"/>
          </a:p>
        </p:txBody>
      </p:sp>
      <p:sp>
        <p:nvSpPr>
          <p:cNvPr id="4" name="Tijdelijke aanduiding voor tekst 3">
            <a:extLst>
              <a:ext uri="{FF2B5EF4-FFF2-40B4-BE49-F238E27FC236}">
                <a16:creationId xmlns:a16="http://schemas.microsoft.com/office/drawing/2014/main" id="{20CF9710-5A8B-4B8F-8BAB-77833C4AA14F}"/>
              </a:ext>
            </a:extLst>
          </p:cNvPr>
          <p:cNvSpPr>
            <a:spLocks noGrp="1"/>
          </p:cNvSpPr>
          <p:nvPr>
            <p:ph type="body" sz="half" idx="2"/>
          </p:nvPr>
        </p:nvSpPr>
        <p:spPr/>
        <p:txBody>
          <a:bodyPr/>
          <a:lstStyle/>
          <a:p>
            <a:r>
              <a:rPr lang="nl-NL" dirty="0"/>
              <a:t> </a:t>
            </a:r>
            <a:endParaRPr lang="en-GB" dirty="0"/>
          </a:p>
        </p:txBody>
      </p:sp>
      <p:sp>
        <p:nvSpPr>
          <p:cNvPr id="6" name="Tijdelijke aanduiding voor datum 5">
            <a:extLst>
              <a:ext uri="{FF2B5EF4-FFF2-40B4-BE49-F238E27FC236}">
                <a16:creationId xmlns:a16="http://schemas.microsoft.com/office/drawing/2014/main" id="{1A65C5D3-42C7-406C-BA8F-79C723A7DE7B}"/>
              </a:ext>
            </a:extLst>
          </p:cNvPr>
          <p:cNvSpPr>
            <a:spLocks noGrp="1"/>
          </p:cNvSpPr>
          <p:nvPr>
            <p:ph type="dt" sz="half" idx="10"/>
          </p:nvPr>
        </p:nvSpPr>
        <p:spPr/>
        <p:txBody>
          <a:bodyPr/>
          <a:lstStyle/>
          <a:p>
            <a:r>
              <a:rPr lang="en-US"/>
              <a:t>17/10/2018</a:t>
            </a:r>
            <a:endParaRPr lang="en-US" dirty="0"/>
          </a:p>
        </p:txBody>
      </p:sp>
      <p:sp>
        <p:nvSpPr>
          <p:cNvPr id="7" name="Tijdelijke aanduiding voor voettekst 6">
            <a:extLst>
              <a:ext uri="{FF2B5EF4-FFF2-40B4-BE49-F238E27FC236}">
                <a16:creationId xmlns:a16="http://schemas.microsoft.com/office/drawing/2014/main" id="{05F4850D-9CDF-4BB1-A6BB-639E5FD59F6A}"/>
              </a:ext>
            </a:extLst>
          </p:cNvPr>
          <p:cNvSpPr>
            <a:spLocks noGrp="1"/>
          </p:cNvSpPr>
          <p:nvPr>
            <p:ph type="ftr" sz="quarter" idx="11"/>
          </p:nvPr>
        </p:nvSpPr>
        <p:spPr/>
        <p:txBody>
          <a:bodyPr/>
          <a:lstStyle/>
          <a:p>
            <a:r>
              <a:rPr lang="en-US"/>
              <a:t>Sub Marine Stars</a:t>
            </a:r>
            <a:endParaRPr lang="en-US" dirty="0"/>
          </a:p>
        </p:txBody>
      </p:sp>
      <p:sp>
        <p:nvSpPr>
          <p:cNvPr id="8" name="Tijdelijke aanduiding voor dianummer 7">
            <a:extLst>
              <a:ext uri="{FF2B5EF4-FFF2-40B4-BE49-F238E27FC236}">
                <a16:creationId xmlns:a16="http://schemas.microsoft.com/office/drawing/2014/main" id="{242BCD9C-BD5F-4D58-9649-FD647BC546B2}"/>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46435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A3898-E533-41A1-A456-90564E2A01DD}"/>
              </a:ext>
            </a:extLst>
          </p:cNvPr>
          <p:cNvSpPr>
            <a:spLocks noGrp="1"/>
          </p:cNvSpPr>
          <p:nvPr>
            <p:ph type="title"/>
          </p:nvPr>
        </p:nvSpPr>
        <p:spPr/>
        <p:txBody>
          <a:bodyPr/>
          <a:lstStyle/>
          <a:p>
            <a:r>
              <a:rPr lang="nl-NL" dirty="0"/>
              <a:t>Plan</a:t>
            </a:r>
            <a:br>
              <a:rPr lang="nl-NL" dirty="0"/>
            </a:br>
            <a:r>
              <a:rPr lang="nl-NL" dirty="0"/>
              <a:t>Opleidingen</a:t>
            </a:r>
            <a:br>
              <a:rPr lang="nl-NL" dirty="0"/>
            </a:br>
            <a:r>
              <a:rPr lang="nl-NL" dirty="0"/>
              <a:t>2018/2019</a:t>
            </a:r>
            <a:endParaRPr lang="en-GB" dirty="0"/>
          </a:p>
        </p:txBody>
      </p:sp>
      <p:sp>
        <p:nvSpPr>
          <p:cNvPr id="3" name="Tijdelijke aanduiding voor inhoud 2">
            <a:extLst>
              <a:ext uri="{FF2B5EF4-FFF2-40B4-BE49-F238E27FC236}">
                <a16:creationId xmlns:a16="http://schemas.microsoft.com/office/drawing/2014/main" id="{7BA063FA-2779-4E9B-BAEF-68D40C72D571}"/>
              </a:ext>
            </a:extLst>
          </p:cNvPr>
          <p:cNvSpPr>
            <a:spLocks noGrp="1"/>
          </p:cNvSpPr>
          <p:nvPr>
            <p:ph idx="1"/>
          </p:nvPr>
        </p:nvSpPr>
        <p:spPr>
          <a:xfrm>
            <a:off x="4178808" y="1293106"/>
            <a:ext cx="7671816" cy="5257800"/>
          </a:xfrm>
        </p:spPr>
        <p:txBody>
          <a:bodyPr>
            <a:normAutofit fontScale="40000" lnSpcReduction="20000"/>
          </a:bodyPr>
          <a:lstStyle/>
          <a:p>
            <a:pPr marL="0" indent="0">
              <a:buNone/>
            </a:pPr>
            <a:r>
              <a:rPr lang="nl-NL" sz="3400" dirty="0"/>
              <a:t>Beste duikvrienden</a:t>
            </a:r>
          </a:p>
          <a:p>
            <a:pPr marL="0" indent="0">
              <a:buNone/>
            </a:pPr>
            <a:endParaRPr lang="nl-NL" b="1" dirty="0"/>
          </a:p>
          <a:p>
            <a:pPr marL="0" indent="0">
              <a:buNone/>
            </a:pPr>
            <a:r>
              <a:rPr lang="nl-NL" sz="2800" dirty="0"/>
              <a:t>Voor het komende seizoen hebben we de beschikking over 6 instructeurs. Helaas hebben Leny en Cees Klerks hun lidmaatschap beëindigd. Dit is uiteraard een verlies voor het team, en ook voor de vereniging. Maar met de zes instructeurs beschikken we nog steeds over een mooi opleidingsteam. </a:t>
            </a:r>
          </a:p>
          <a:p>
            <a:pPr marL="0" indent="0">
              <a:buNone/>
            </a:pPr>
            <a:r>
              <a:rPr lang="nl-NL" sz="2800" dirty="0"/>
              <a:t>Op dit moment zijn er 3 nieuwe leden waarvan er 1 in opleiding gaat voor het 1*-brevet en 1 voor het 2*-brevet. De drie 1* </a:t>
            </a:r>
            <a:r>
              <a:rPr lang="nl-NL" sz="2800" dirty="0" err="1"/>
              <a:t>sters</a:t>
            </a:r>
            <a:r>
              <a:rPr lang="nl-NL" sz="2800" dirty="0"/>
              <a:t> van vorig seizoen gaan allemaal door voor hun 2*. Ook Jacqueline Vork start opnieuw met de opleiding 1*. Bij al deze opleidingen zal nadrukkelijke een beroep gedaan worden op de 3*-/4*-duikers. </a:t>
            </a:r>
            <a:r>
              <a:rPr lang="nl-NL" sz="2800" b="1" i="1" dirty="0"/>
              <a:t>Het assisteren van een instructeur is onderdeel van het 3*-brevet</a:t>
            </a:r>
            <a:r>
              <a:rPr lang="nl-NL" sz="2800" dirty="0"/>
              <a:t> en om deze skills te onderhouden en te verbeteren zijn de 3*-/4*-duikers ingedeeld op het rooster om te helpen bij de opleidingen. Maar gezien het beperkt aantal leden in opleiding, is er ruimte vanuit de instructeurs om ook extra aandacht aan onze 3* en 4* leden te geven. Denk aan een </a:t>
            </a:r>
            <a:r>
              <a:rPr lang="nl-NL" sz="2800" dirty="0" err="1"/>
              <a:t>skill</a:t>
            </a:r>
            <a:r>
              <a:rPr lang="nl-NL" sz="2800" dirty="0"/>
              <a:t> training </a:t>
            </a:r>
            <a:r>
              <a:rPr lang="nl-NL" sz="2800" dirty="0" err="1"/>
              <a:t>oid</a:t>
            </a:r>
            <a:r>
              <a:rPr lang="nl-NL" sz="2800" dirty="0"/>
              <a:t>. </a:t>
            </a:r>
          </a:p>
          <a:p>
            <a:pPr marL="0" indent="0">
              <a:buNone/>
            </a:pPr>
            <a:r>
              <a:rPr lang="nl-NL" sz="2800" dirty="0"/>
              <a:t>Komend seizoen zijn er een nettentraining en twee zwembadtrainingen redden voor alle leden gepland in het Trainingsschema en Trainersrooster 2018/2019. Ook zijn er weer twee avonden voor ‘toezichthouder’. Een toezichthouder op de kant, en jaarlijkse opfris van skills, is een vereiste van de verhuurder van de Fluit. </a:t>
            </a:r>
          </a:p>
          <a:p>
            <a:pPr marL="0" indent="0">
              <a:buNone/>
            </a:pPr>
            <a:r>
              <a:rPr lang="nl-NL" sz="2800" dirty="0"/>
              <a:t>De in eerdere seizoenen geplande thema-avond komen weer terug. Doordat de NOB de instructie heeft aangepast zijn de lessen aangepast aan de door de NOB opgelegde les vormen. Een andere reden is dat door de nieuwe trainingstijden de theorielessen over 4 in plaats van 3 avonden verdeeld zijn. Tot slot is er de intentie om dit jaar weer een specialisatie te organiseren, welke dat wordt zal middels een inventarisatie onder de leden bepaald gaan worden. </a:t>
            </a:r>
          </a:p>
          <a:p>
            <a:pPr marL="0" indent="0">
              <a:buNone/>
            </a:pPr>
            <a:r>
              <a:rPr lang="nl-NL" sz="2800" b="1" dirty="0"/>
              <a:t>Introductieduiken</a:t>
            </a:r>
            <a:endParaRPr lang="nl-NL" sz="2800" dirty="0"/>
          </a:p>
          <a:p>
            <a:pPr marL="0" indent="0">
              <a:buNone/>
            </a:pPr>
            <a:r>
              <a:rPr lang="nl-NL" sz="2800" dirty="0"/>
              <a:t>Dit jaar is er een wat minder nadrukkelijke wervingscampagne gehouden wat toch nog heeft geleid tot 15 aanmeldingen voor een introductieduik. Genoemde nieuwe leden voor opleidingen komen hier uit voort. En een aantal introductie duikers overweegt alsnog het lidmaatschap. </a:t>
            </a:r>
          </a:p>
          <a:p>
            <a:pPr marL="0" indent="0">
              <a:buNone/>
            </a:pPr>
            <a:r>
              <a:rPr lang="nl-NL" sz="2800" dirty="0"/>
              <a:t>Tot slot hebben we als instructeurs zeer hard gewerkt aan het Opleidingsplan conform de vernieuwde richtlijnen van de NOB. Alle opleidingen 2018/2019 vinden plaats volgens deze nieuwe regels. Een belangrijke verandering is bijvoorbeeld dat alle standaard skills nu in trim moeten worden uitgevoerd. Heb je interesse in het plan? Dit sturen we bij dit verslag mee </a:t>
            </a:r>
          </a:p>
          <a:p>
            <a:pPr marL="0" indent="0">
              <a:buNone/>
            </a:pPr>
            <a:r>
              <a:rPr lang="nl-NL" sz="2800" dirty="0"/>
              <a:t>Groet Marco de Haas</a:t>
            </a:r>
            <a:endParaRPr lang="en-GB" sz="2800" dirty="0"/>
          </a:p>
        </p:txBody>
      </p:sp>
      <p:sp>
        <p:nvSpPr>
          <p:cNvPr id="4" name="Tijdelijke aanduiding voor tekst 3">
            <a:extLst>
              <a:ext uri="{FF2B5EF4-FFF2-40B4-BE49-F238E27FC236}">
                <a16:creationId xmlns:a16="http://schemas.microsoft.com/office/drawing/2014/main" id="{20CF9710-5A8B-4B8F-8BAB-77833C4AA14F}"/>
              </a:ext>
            </a:extLst>
          </p:cNvPr>
          <p:cNvSpPr>
            <a:spLocks noGrp="1"/>
          </p:cNvSpPr>
          <p:nvPr>
            <p:ph type="body" sz="half" idx="2"/>
          </p:nvPr>
        </p:nvSpPr>
        <p:spPr/>
        <p:txBody>
          <a:bodyPr/>
          <a:lstStyle/>
          <a:p>
            <a:r>
              <a:rPr lang="nl-NL" dirty="0"/>
              <a:t> </a:t>
            </a:r>
            <a:endParaRPr lang="en-GB" dirty="0"/>
          </a:p>
        </p:txBody>
      </p:sp>
      <p:sp>
        <p:nvSpPr>
          <p:cNvPr id="6" name="Tijdelijke aanduiding voor datum 5">
            <a:extLst>
              <a:ext uri="{FF2B5EF4-FFF2-40B4-BE49-F238E27FC236}">
                <a16:creationId xmlns:a16="http://schemas.microsoft.com/office/drawing/2014/main" id="{1A65C5D3-42C7-406C-BA8F-79C723A7DE7B}"/>
              </a:ext>
            </a:extLst>
          </p:cNvPr>
          <p:cNvSpPr>
            <a:spLocks noGrp="1"/>
          </p:cNvSpPr>
          <p:nvPr>
            <p:ph type="dt" sz="half" idx="10"/>
          </p:nvPr>
        </p:nvSpPr>
        <p:spPr/>
        <p:txBody>
          <a:bodyPr/>
          <a:lstStyle/>
          <a:p>
            <a:r>
              <a:rPr lang="en-US"/>
              <a:t>17/10/2018</a:t>
            </a:r>
            <a:endParaRPr lang="en-US" dirty="0"/>
          </a:p>
        </p:txBody>
      </p:sp>
      <p:sp>
        <p:nvSpPr>
          <p:cNvPr id="7" name="Tijdelijke aanduiding voor voettekst 6">
            <a:extLst>
              <a:ext uri="{FF2B5EF4-FFF2-40B4-BE49-F238E27FC236}">
                <a16:creationId xmlns:a16="http://schemas.microsoft.com/office/drawing/2014/main" id="{05F4850D-9CDF-4BB1-A6BB-639E5FD59F6A}"/>
              </a:ext>
            </a:extLst>
          </p:cNvPr>
          <p:cNvSpPr>
            <a:spLocks noGrp="1"/>
          </p:cNvSpPr>
          <p:nvPr>
            <p:ph type="ftr" sz="quarter" idx="11"/>
          </p:nvPr>
        </p:nvSpPr>
        <p:spPr/>
        <p:txBody>
          <a:bodyPr/>
          <a:lstStyle/>
          <a:p>
            <a:r>
              <a:rPr lang="en-US"/>
              <a:t>Sub Marine Stars</a:t>
            </a:r>
            <a:endParaRPr lang="en-US" dirty="0"/>
          </a:p>
        </p:txBody>
      </p:sp>
      <p:sp>
        <p:nvSpPr>
          <p:cNvPr id="8" name="Tijdelijke aanduiding voor dianummer 7">
            <a:extLst>
              <a:ext uri="{FF2B5EF4-FFF2-40B4-BE49-F238E27FC236}">
                <a16:creationId xmlns:a16="http://schemas.microsoft.com/office/drawing/2014/main" id="{242BCD9C-BD5F-4D58-9649-FD647BC546B2}"/>
              </a:ext>
            </a:extLst>
          </p:cNvPr>
          <p:cNvSpPr>
            <a:spLocks noGrp="1"/>
          </p:cNvSpPr>
          <p:nvPr>
            <p:ph type="sldNum" sz="quarter"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289303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506456" cy="1450757"/>
          </a:xfrm>
        </p:spPr>
        <p:txBody>
          <a:bodyPr>
            <a:normAutofit/>
          </a:bodyPr>
          <a:lstStyle/>
          <a:p>
            <a:r>
              <a:rPr lang="en-GB" dirty="0" err="1"/>
              <a:t>Terug</a:t>
            </a:r>
            <a:r>
              <a:rPr lang="en-GB" dirty="0"/>
              <a:t>- </a:t>
            </a:r>
            <a:r>
              <a:rPr lang="en-GB" dirty="0" err="1"/>
              <a:t>en</a:t>
            </a:r>
            <a:r>
              <a:rPr lang="en-GB" dirty="0"/>
              <a:t> </a:t>
            </a:r>
            <a:r>
              <a:rPr lang="en-GB" dirty="0" err="1"/>
              <a:t>vooruitblik</a:t>
            </a:r>
            <a:endParaRPr lang="nl-NL" dirty="0"/>
          </a:p>
        </p:txBody>
      </p:sp>
      <p:grpSp>
        <p:nvGrpSpPr>
          <p:cNvPr id="19" name="Groep 18"/>
          <p:cNvGrpSpPr/>
          <p:nvPr/>
        </p:nvGrpSpPr>
        <p:grpSpPr>
          <a:xfrm>
            <a:off x="7816771" y="2214691"/>
            <a:ext cx="3931081" cy="3261762"/>
            <a:chOff x="7848543" y="2214692"/>
            <a:chExt cx="3931081" cy="3261762"/>
          </a:xfrm>
        </p:grpSpPr>
        <p:pic>
          <p:nvPicPr>
            <p:cNvPr id="13" name="Afbeelding 12"/>
            <p:cNvPicPr>
              <a:picLocks noChangeAspect="1"/>
            </p:cNvPicPr>
            <p:nvPr/>
          </p:nvPicPr>
          <p:blipFill rotWithShape="1">
            <a:blip r:embed="rId3"/>
            <a:srcRect r="46335"/>
            <a:stretch/>
          </p:blipFill>
          <p:spPr>
            <a:xfrm>
              <a:off x="7848543" y="2214692"/>
              <a:ext cx="3931081" cy="2555331"/>
            </a:xfrm>
            <a:prstGeom prst="rect">
              <a:avLst/>
            </a:prstGeom>
          </p:spPr>
        </p:pic>
        <p:sp>
          <p:nvSpPr>
            <p:cNvPr id="15" name="Tekstvak 14"/>
            <p:cNvSpPr txBox="1"/>
            <p:nvPr/>
          </p:nvSpPr>
          <p:spPr>
            <a:xfrm>
              <a:off x="8178023" y="4830123"/>
              <a:ext cx="3601601" cy="646331"/>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TOEGANKELIJKHEID DUIKSPORT</a:t>
              </a:r>
              <a:endParaRPr lang="nl-NL" b="1" dirty="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88954F40-2E24-4A67-8528-C05BA6B32627}"/>
              </a:ext>
            </a:extLst>
          </p:cNvPr>
          <p:cNvSpPr>
            <a:spLocks noGrp="1"/>
          </p:cNvSpPr>
          <p:nvPr>
            <p:ph type="dt" sz="half" idx="10"/>
          </p:nvPr>
        </p:nvSpPr>
        <p:spPr/>
        <p:txBody>
          <a:bodyPr/>
          <a:lstStyle/>
          <a:p>
            <a:r>
              <a:rPr lang="en-US"/>
              <a:t>17/10/2018</a:t>
            </a:r>
            <a:endParaRPr lang="en-US" dirty="0"/>
          </a:p>
        </p:txBody>
      </p:sp>
      <p:sp>
        <p:nvSpPr>
          <p:cNvPr id="4" name="Tijdelijke aanduiding voor voettekst 3">
            <a:extLst>
              <a:ext uri="{FF2B5EF4-FFF2-40B4-BE49-F238E27FC236}">
                <a16:creationId xmlns:a16="http://schemas.microsoft.com/office/drawing/2014/main" id="{C1F3C9EC-A907-4466-9760-6B8FC5368992}"/>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84C91910-5879-4E9A-80E0-036CCF777789}"/>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9" name="Rectangle 8">
            <a:extLst>
              <a:ext uri="{FF2B5EF4-FFF2-40B4-BE49-F238E27FC236}">
                <a16:creationId xmlns:a16="http://schemas.microsoft.com/office/drawing/2014/main" id="{778C4914-F703-49B6-8CFF-9028DAB84F1E}"/>
              </a:ext>
            </a:extLst>
          </p:cNvPr>
          <p:cNvSpPr/>
          <p:nvPr/>
        </p:nvSpPr>
        <p:spPr>
          <a:xfrm>
            <a:off x="1097280" y="2272961"/>
            <a:ext cx="6096000" cy="1754326"/>
          </a:xfrm>
          <a:prstGeom prst="rect">
            <a:avLst/>
          </a:prstGeom>
        </p:spPr>
        <p:txBody>
          <a:bodyPr>
            <a:spAutoFit/>
          </a:bodyPr>
          <a:lstStyle/>
          <a:p>
            <a:pPr lvl="0" defTabSz="914400"/>
            <a:r>
              <a:rPr lang="nl-NL" sz="1200" b="1" dirty="0">
                <a:solidFill>
                  <a:prstClr val="black">
                    <a:lumMod val="75000"/>
                    <a:lumOff val="25000"/>
                  </a:prstClr>
                </a:solidFill>
                <a:latin typeface="Verdana" panose="020B0604030504040204" pitchFamily="34" charset="0"/>
                <a:ea typeface="Verdana" panose="020B0604030504040204" pitchFamily="34" charset="0"/>
              </a:rPr>
              <a:t>Terugblik</a:t>
            </a:r>
            <a:r>
              <a:rPr lang="nl-NL" sz="1200" dirty="0">
                <a:solidFill>
                  <a:prstClr val="black"/>
                </a:solidFill>
              </a:rPr>
              <a:t>: zijn we erin geslaagd de beoogde taken te realiseren die behoren bij de doelstelling van ons speerpunt: Toegankelijkheid Duiksport?</a:t>
            </a:r>
          </a:p>
          <a:p>
            <a:pPr lvl="0" defTabSz="914400"/>
            <a:endParaRPr lang="nl-NL" sz="1200" dirty="0">
              <a:solidFill>
                <a:prstClr val="black"/>
              </a:solidFill>
            </a:endParaRPr>
          </a:p>
          <a:p>
            <a:pPr>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Het organiseren van verenigingsduiken in buiten water</a:t>
            </a:r>
          </a:p>
          <a:p>
            <a:pPr>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 Het opleiden van beginnende en gevorderde duikers </a:t>
            </a:r>
          </a:p>
          <a:p>
            <a:pPr>
              <a:buFont typeface="Wingdings" panose="05000000000000000000" pitchFamily="2" charset="2"/>
              <a:buChar char="v"/>
            </a:pPr>
            <a:r>
              <a:rPr lang="nl-NL" sz="1200" dirty="0">
                <a:solidFill>
                  <a:schemeClr val="tx1">
                    <a:lumMod val="75000"/>
                    <a:lumOff val="25000"/>
                  </a:schemeClr>
                </a:solidFill>
                <a:latin typeface="Verdana" panose="020B0604030504040204" pitchFamily="34" charset="0"/>
                <a:ea typeface="Verdana" panose="020B0604030504040204" pitchFamily="34" charset="0"/>
              </a:rPr>
              <a:t> Het faciliteren van duikmateriaal voor beginnende duikers </a:t>
            </a:r>
          </a:p>
          <a:p>
            <a:pPr lvl="0" defTabSz="914400"/>
            <a:endParaRPr lang="nl-NL" sz="1200" dirty="0">
              <a:solidFill>
                <a:prstClr val="black">
                  <a:lumMod val="75000"/>
                  <a:lumOff val="25000"/>
                </a:prstClr>
              </a:solidFill>
              <a:latin typeface="Verdana" panose="020B0604030504040204" pitchFamily="34" charset="0"/>
              <a:ea typeface="Verdana" panose="020B0604030504040204" pitchFamily="34" charset="0"/>
            </a:endParaRPr>
          </a:p>
          <a:p>
            <a:pPr lvl="0" defTabSz="914400"/>
            <a:r>
              <a:rPr lang="nl-NL" sz="1200" b="1" dirty="0">
                <a:solidFill>
                  <a:prstClr val="black">
                    <a:lumMod val="75000"/>
                    <a:lumOff val="25000"/>
                  </a:prstClr>
                </a:solidFill>
                <a:latin typeface="Verdana" panose="020B0604030504040204" pitchFamily="34" charset="0"/>
                <a:ea typeface="Verdana" panose="020B0604030504040204" pitchFamily="34" charset="0"/>
              </a:rPr>
              <a:t>Vooruitblik</a:t>
            </a:r>
            <a:r>
              <a:rPr lang="nl-NL" sz="1200" dirty="0">
                <a:solidFill>
                  <a:prstClr val="black">
                    <a:lumMod val="75000"/>
                    <a:lumOff val="25000"/>
                  </a:prstClr>
                </a:solidFill>
                <a:latin typeface="Verdana" panose="020B0604030504040204" pitchFamily="34" charset="0"/>
                <a:ea typeface="Verdana" panose="020B0604030504040204" pitchFamily="34" charset="0"/>
              </a:rPr>
              <a:t>: W</a:t>
            </a:r>
            <a:r>
              <a:rPr lang="nl-NL" sz="1200" dirty="0">
                <a:solidFill>
                  <a:prstClr val="black"/>
                </a:solidFill>
              </a:rPr>
              <a:t>at willen we dit verenigingsjaar (2018/2019) realiseren?</a:t>
            </a:r>
          </a:p>
          <a:p>
            <a:pPr lvl="0" defTabSz="914400"/>
            <a:endParaRPr lang="nl-NL" sz="1200" dirty="0">
              <a:solidFill>
                <a:prstClr val="black"/>
              </a:solidFill>
            </a:endParaRPr>
          </a:p>
        </p:txBody>
      </p:sp>
    </p:spTree>
    <p:extLst>
      <p:ext uri="{BB962C8B-B14F-4D97-AF65-F5344CB8AC3E}">
        <p14:creationId xmlns:p14="http://schemas.microsoft.com/office/powerpoint/2010/main" val="23250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Materiaal commissie:</a:t>
            </a:r>
          </a:p>
        </p:txBody>
      </p:sp>
      <p:sp>
        <p:nvSpPr>
          <p:cNvPr id="7" name="Tijdelijke aanduiding voor inhoud 6">
            <a:extLst>
              <a:ext uri="{FF2B5EF4-FFF2-40B4-BE49-F238E27FC236}">
                <a16:creationId xmlns:a16="http://schemas.microsoft.com/office/drawing/2014/main" id="{0236691F-49B9-466B-9C5A-132A4793F390}"/>
              </a:ext>
            </a:extLst>
          </p:cNvPr>
          <p:cNvSpPr>
            <a:spLocks noGrp="1"/>
          </p:cNvSpPr>
          <p:nvPr>
            <p:ph sz="quarter" idx="13"/>
          </p:nvPr>
        </p:nvSpPr>
        <p:spPr/>
        <p:txBody>
          <a:bodyPr>
            <a:normAutofit/>
          </a:bodyPr>
          <a:lstStyle/>
          <a:p>
            <a:pPr marL="0" indent="0">
              <a:buNone/>
            </a:pPr>
            <a:r>
              <a:rPr lang="nl-NL" sz="1600" b="1" dirty="0"/>
              <a:t>Gerealiseerd:</a:t>
            </a:r>
          </a:p>
          <a:p>
            <a:pPr lvl="1">
              <a:buFont typeface="Wingdings" panose="05000000000000000000" pitchFamily="2" charset="2"/>
              <a:buChar char="v"/>
            </a:pPr>
            <a:r>
              <a:rPr lang="nl-NL" sz="1600" dirty="0"/>
              <a:t>Aanschaf nieuwe trimvesten</a:t>
            </a:r>
          </a:p>
          <a:p>
            <a:pPr lvl="1">
              <a:buFont typeface="Wingdings" panose="05000000000000000000" pitchFamily="2" charset="2"/>
              <a:buChar char="v"/>
            </a:pPr>
            <a:r>
              <a:rPr lang="nl-NL" sz="1600" dirty="0"/>
              <a:t>Onderhoud en vervanging</a:t>
            </a:r>
          </a:p>
          <a:p>
            <a:pPr lvl="1">
              <a:buFont typeface="Wingdings" panose="05000000000000000000" pitchFamily="2" charset="2"/>
              <a:buChar char="v"/>
            </a:pPr>
            <a:r>
              <a:rPr lang="nl-NL" sz="1600" dirty="0"/>
              <a:t>Ombouw sets conform nieuwe NOB normen (dubbele kranen)</a:t>
            </a:r>
            <a:br>
              <a:rPr lang="nl-NL" sz="1600" dirty="0"/>
            </a:br>
            <a:br>
              <a:rPr lang="nl-NL" sz="1600" dirty="0"/>
            </a:br>
            <a:endParaRPr lang="en-GB" dirty="0"/>
          </a:p>
        </p:txBody>
      </p:sp>
      <p:sp>
        <p:nvSpPr>
          <p:cNvPr id="8" name="Tijdelijke aanduiding voor inhoud 7">
            <a:extLst>
              <a:ext uri="{FF2B5EF4-FFF2-40B4-BE49-F238E27FC236}">
                <a16:creationId xmlns:a16="http://schemas.microsoft.com/office/drawing/2014/main" id="{66EA1B1A-0235-4489-91A0-152567510A9A}"/>
              </a:ext>
            </a:extLst>
          </p:cNvPr>
          <p:cNvSpPr>
            <a:spLocks noGrp="1"/>
          </p:cNvSpPr>
          <p:nvPr>
            <p:ph sz="quarter" idx="14"/>
          </p:nvPr>
        </p:nvSpPr>
        <p:spPr>
          <a:xfrm>
            <a:off x="6172200" y="2367092"/>
            <a:ext cx="5105400" cy="3424107"/>
          </a:xfrm>
        </p:spPr>
        <p:txBody>
          <a:bodyPr>
            <a:normAutofit/>
          </a:bodyPr>
          <a:lstStyle/>
          <a:p>
            <a:pPr marL="0" indent="0">
              <a:buNone/>
            </a:pPr>
            <a:r>
              <a:rPr lang="nl-NL" sz="1600" b="1" dirty="0"/>
              <a:t>Doelen 2018/2019:</a:t>
            </a:r>
          </a:p>
          <a:p>
            <a:pPr lvl="1">
              <a:buFont typeface="Wingdings" panose="05000000000000000000" pitchFamily="2" charset="2"/>
              <a:buChar char="v"/>
            </a:pPr>
            <a:r>
              <a:rPr lang="nl-NL" sz="1600" dirty="0"/>
              <a:t>Beperken materiaal tot acht complete NOB gecertificeerde sets</a:t>
            </a:r>
          </a:p>
          <a:p>
            <a:pPr lvl="1">
              <a:buFont typeface="Wingdings" panose="05000000000000000000" pitchFamily="2" charset="2"/>
              <a:buChar char="v"/>
            </a:pPr>
            <a:r>
              <a:rPr lang="nl-NL" sz="1600" dirty="0"/>
              <a:t>Onderhoud en vervanging: MOP*</a:t>
            </a:r>
          </a:p>
          <a:p>
            <a:pPr marL="201168" lvl="1" indent="0">
              <a:buNone/>
            </a:pPr>
            <a:endParaRPr lang="nl-NL" sz="1600" dirty="0"/>
          </a:p>
          <a:p>
            <a:pPr marL="0">
              <a:buNone/>
            </a:pPr>
            <a:r>
              <a:rPr lang="nl-NL" sz="1600" b="1" dirty="0"/>
              <a:t>Nodig:</a:t>
            </a:r>
          </a:p>
          <a:p>
            <a:pPr lvl="1">
              <a:buFont typeface="Wingdings" panose="05000000000000000000" pitchFamily="2" charset="2"/>
              <a:buChar char="v"/>
            </a:pPr>
            <a:r>
              <a:rPr lang="nl-NL" sz="1600" dirty="0"/>
              <a:t>Opvolging Theo, uitbreiding MC: John Stolk, Adri </a:t>
            </a:r>
            <a:r>
              <a:rPr lang="nl-NL" sz="1600" dirty="0" err="1"/>
              <a:t>Koppe</a:t>
            </a:r>
            <a:endParaRPr lang="nl-NL" sz="1600" dirty="0"/>
          </a:p>
          <a:p>
            <a:pPr lvl="1">
              <a:buFont typeface="Wingdings" panose="05000000000000000000" pitchFamily="2" charset="2"/>
              <a:buChar char="v"/>
            </a:pPr>
            <a:r>
              <a:rPr lang="nl-NL" sz="1600" dirty="0"/>
              <a:t>Investering </a:t>
            </a:r>
            <a:endParaRPr lang="en-GB" sz="1600" dirty="0"/>
          </a:p>
        </p:txBody>
      </p:sp>
      <p:sp>
        <p:nvSpPr>
          <p:cNvPr id="4" name="Tijdelijke aanduiding voor datum 3">
            <a:extLst>
              <a:ext uri="{FF2B5EF4-FFF2-40B4-BE49-F238E27FC236}">
                <a16:creationId xmlns:a16="http://schemas.microsoft.com/office/drawing/2014/main" id="{204A417F-5CE0-4817-A149-E7CF962DACFB}"/>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1D13F7DC-C79B-485C-8FDE-857F241AD96D}"/>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6AA51B41-40CA-452F-A685-010D237A2BB6}"/>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3" name="Tekstvak 2">
            <a:extLst>
              <a:ext uri="{FF2B5EF4-FFF2-40B4-BE49-F238E27FC236}">
                <a16:creationId xmlns:a16="http://schemas.microsoft.com/office/drawing/2014/main" id="{1F4F7FC1-6961-4195-BD56-2DD014D2C96C}"/>
              </a:ext>
            </a:extLst>
          </p:cNvPr>
          <p:cNvSpPr txBox="1"/>
          <p:nvPr/>
        </p:nvSpPr>
        <p:spPr>
          <a:xfrm>
            <a:off x="4022090" y="5756160"/>
            <a:ext cx="7886700" cy="369332"/>
          </a:xfrm>
          <a:prstGeom prst="rect">
            <a:avLst/>
          </a:prstGeom>
          <a:noFill/>
        </p:spPr>
        <p:txBody>
          <a:bodyPr wrap="square" rtlCol="0">
            <a:spAutoFit/>
          </a:bodyPr>
          <a:lstStyle/>
          <a:p>
            <a:pPr algn="r"/>
            <a:r>
              <a:rPr lang="nl-NL" dirty="0"/>
              <a:t>*</a:t>
            </a:r>
            <a:r>
              <a:rPr lang="nl-NL" sz="1600" i="1" dirty="0">
                <a:solidFill>
                  <a:schemeClr val="tx1">
                    <a:lumMod val="75000"/>
                    <a:lumOff val="25000"/>
                  </a:schemeClr>
                </a:solidFill>
                <a:latin typeface="Verdana" panose="020B0604030504040204" pitchFamily="34" charset="0"/>
                <a:ea typeface="Verdana" panose="020B0604030504040204" pitchFamily="34" charset="0"/>
              </a:rPr>
              <a:t>MOP = </a:t>
            </a:r>
            <a:r>
              <a:rPr lang="nl-NL" sz="1600" i="1" dirty="0" err="1">
                <a:solidFill>
                  <a:schemeClr val="tx1">
                    <a:lumMod val="75000"/>
                    <a:lumOff val="25000"/>
                  </a:schemeClr>
                </a:solidFill>
                <a:latin typeface="Verdana" panose="020B0604030504040204" pitchFamily="34" charset="0"/>
                <a:ea typeface="Verdana" panose="020B0604030504040204" pitchFamily="34" charset="0"/>
              </a:rPr>
              <a:t>Meerjaren</a:t>
            </a:r>
            <a:r>
              <a:rPr lang="nl-NL" sz="1600" i="1" dirty="0">
                <a:solidFill>
                  <a:schemeClr val="tx1">
                    <a:lumMod val="75000"/>
                    <a:lumOff val="25000"/>
                  </a:schemeClr>
                </a:solidFill>
                <a:latin typeface="Verdana" panose="020B0604030504040204" pitchFamily="34" charset="0"/>
                <a:ea typeface="Verdana" panose="020B0604030504040204" pitchFamily="34" charset="0"/>
              </a:rPr>
              <a:t> </a:t>
            </a:r>
            <a:r>
              <a:rPr lang="nl-NL" sz="1600" i="1" dirty="0" err="1">
                <a:solidFill>
                  <a:schemeClr val="tx1">
                    <a:lumMod val="75000"/>
                    <a:lumOff val="25000"/>
                  </a:schemeClr>
                </a:solidFill>
                <a:latin typeface="Verdana" panose="020B0604030504040204" pitchFamily="34" charset="0"/>
                <a:ea typeface="Verdana" panose="020B0604030504040204" pitchFamily="34" charset="0"/>
              </a:rPr>
              <a:t>Onderhouds</a:t>
            </a:r>
            <a:r>
              <a:rPr lang="nl-NL" sz="1600" i="1" dirty="0">
                <a:solidFill>
                  <a:schemeClr val="tx1">
                    <a:lumMod val="75000"/>
                    <a:lumOff val="25000"/>
                  </a:schemeClr>
                </a:solidFill>
                <a:latin typeface="Verdana" panose="020B0604030504040204" pitchFamily="34" charset="0"/>
                <a:ea typeface="Verdana" panose="020B0604030504040204" pitchFamily="34" charset="0"/>
              </a:rPr>
              <a:t> Plan</a:t>
            </a:r>
            <a:endParaRPr lang="en-GB" sz="1600" i="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909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MOP + toelichting</a:t>
            </a:r>
          </a:p>
        </p:txBody>
      </p:sp>
      <p:sp>
        <p:nvSpPr>
          <p:cNvPr id="4" name="Tijdelijke aanduiding voor datum 3">
            <a:extLst>
              <a:ext uri="{FF2B5EF4-FFF2-40B4-BE49-F238E27FC236}">
                <a16:creationId xmlns:a16="http://schemas.microsoft.com/office/drawing/2014/main" id="{0F7C5438-C72D-42F0-8A7D-E348A8E98E89}"/>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9CC78DF7-5E95-4E3E-8C30-25D5AACCBB95}"/>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A93EC71F-1EED-4378-967A-F560CA7A10FE}"/>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10" name="Afbeelding 9" descr="Afbeelding met schermafbeelding&#10;&#10;Beschrijving is gegenereerd met zeer hoge betrouwbaarheid">
            <a:extLst>
              <a:ext uri="{FF2B5EF4-FFF2-40B4-BE49-F238E27FC236}">
                <a16:creationId xmlns:a16="http://schemas.microsoft.com/office/drawing/2014/main" id="{8598A79C-142A-457D-8AE2-3D9ED9A772C9}"/>
              </a:ext>
            </a:extLst>
          </p:cNvPr>
          <p:cNvPicPr>
            <a:picLocks noChangeAspect="1"/>
          </p:cNvPicPr>
          <p:nvPr/>
        </p:nvPicPr>
        <p:blipFill rotWithShape="1">
          <a:blip r:embed="rId3"/>
          <a:srcRect l="14085" t="20487" r="34695" b="48527"/>
          <a:stretch/>
        </p:blipFill>
        <p:spPr>
          <a:xfrm>
            <a:off x="836341" y="1858273"/>
            <a:ext cx="7527073" cy="2561328"/>
          </a:xfrm>
          <a:prstGeom prst="rect">
            <a:avLst/>
          </a:prstGeom>
        </p:spPr>
      </p:pic>
      <p:sp>
        <p:nvSpPr>
          <p:cNvPr id="3" name="TextBox 2">
            <a:extLst>
              <a:ext uri="{FF2B5EF4-FFF2-40B4-BE49-F238E27FC236}">
                <a16:creationId xmlns:a16="http://schemas.microsoft.com/office/drawing/2014/main" id="{0824CAF4-C5C7-4FB7-8E88-3E9345BA9E6E}"/>
              </a:ext>
            </a:extLst>
          </p:cNvPr>
          <p:cNvSpPr txBox="1"/>
          <p:nvPr/>
        </p:nvSpPr>
        <p:spPr>
          <a:xfrm>
            <a:off x="945110" y="4765041"/>
            <a:ext cx="10667770" cy="1107996"/>
          </a:xfrm>
          <a:prstGeom prst="rect">
            <a:avLst/>
          </a:prstGeom>
          <a:noFill/>
        </p:spPr>
        <p:txBody>
          <a:bodyPr wrap="square" rtlCol="0">
            <a:spAutoFit/>
          </a:bodyPr>
          <a:lstStyle/>
          <a:p>
            <a:r>
              <a:rPr lang="nl-NL" sz="1100" dirty="0">
                <a:solidFill>
                  <a:schemeClr val="tx1">
                    <a:lumMod val="50000"/>
                    <a:lumOff val="50000"/>
                  </a:schemeClr>
                </a:solidFill>
                <a:latin typeface="Verdana" panose="020B0604030504040204" pitchFamily="34" charset="0"/>
                <a:ea typeface="Verdana" panose="020B0604030504040204" pitchFamily="34" charset="0"/>
              </a:rPr>
              <a:t>Door de NOB norm is er voor het materiaal best een flinke investering nodig, omdat we verleden jaar hebben afgesproken om het resultaat van het seizoen ervoor hiervoor aan te wenden, er zijn dit seizoen twee complete automatensets aangeschaft, samen met twee nieuwe jackets. Als wat de vereniging nog bezat aan automatensets zijn omgebouwd tot 3 prima sets, geheel nagekeken door </a:t>
            </a:r>
            <a:r>
              <a:rPr lang="nl-NL" sz="1100" dirty="0" err="1">
                <a:solidFill>
                  <a:schemeClr val="tx1">
                    <a:lumMod val="50000"/>
                    <a:lumOff val="50000"/>
                  </a:schemeClr>
                </a:solidFill>
                <a:latin typeface="Verdana" panose="020B0604030504040204" pitchFamily="34" charset="0"/>
                <a:ea typeface="Verdana" panose="020B0604030504040204" pitchFamily="34" charset="0"/>
              </a:rPr>
              <a:t>Dive</a:t>
            </a:r>
            <a:r>
              <a:rPr lang="nl-NL" sz="1100" dirty="0">
                <a:solidFill>
                  <a:schemeClr val="tx1">
                    <a:lumMod val="50000"/>
                    <a:lumOff val="50000"/>
                  </a:schemeClr>
                </a:solidFill>
                <a:latin typeface="Verdana" panose="020B0604030504040204" pitchFamily="34" charset="0"/>
                <a:ea typeface="Verdana" panose="020B0604030504040204" pitchFamily="34" charset="0"/>
              </a:rPr>
              <a:t> Post. Omdat er naar een totaal van max. 8 sets wordt gewerkt, zullen we in de aankomende drie jaar nog wat extra blijven investeren in nieuw materiaal. Voor dit seizoen staat de vervanging van 3 jackets hoog op de prioriteitenlijst samen met de aanschaf van een zesde automaten set. Verder is in de MOP opgenomen het vervangen van een enkele kranen voor dubbele kranen tijdens de keuring van vier flessen.</a:t>
            </a:r>
            <a:endParaRPr lang="en-US" dirty="0"/>
          </a:p>
        </p:txBody>
      </p:sp>
    </p:spTree>
    <p:extLst>
      <p:ext uri="{BB962C8B-B14F-4D97-AF65-F5344CB8AC3E}">
        <p14:creationId xmlns:p14="http://schemas.microsoft.com/office/powerpoint/2010/main" val="2198598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A3898-E533-41A1-A456-90564E2A01DD}"/>
              </a:ext>
            </a:extLst>
          </p:cNvPr>
          <p:cNvSpPr>
            <a:spLocks noGrp="1"/>
          </p:cNvSpPr>
          <p:nvPr>
            <p:ph type="title"/>
          </p:nvPr>
        </p:nvSpPr>
        <p:spPr/>
        <p:txBody>
          <a:bodyPr>
            <a:normAutofit fontScale="90000"/>
          </a:bodyPr>
          <a:lstStyle/>
          <a:p>
            <a:r>
              <a:rPr lang="nl-NL" dirty="0"/>
              <a:t>Verslag Jubileum</a:t>
            </a:r>
            <a:br>
              <a:rPr lang="nl-NL" dirty="0"/>
            </a:br>
            <a:r>
              <a:rPr lang="nl-NL" dirty="0"/>
              <a:t>Commissie</a:t>
            </a:r>
            <a:br>
              <a:rPr lang="nl-NL" dirty="0"/>
            </a:br>
            <a:r>
              <a:rPr lang="nl-NL" dirty="0"/>
              <a:t>2017/2018</a:t>
            </a:r>
            <a:br>
              <a:rPr lang="nl-NL" dirty="0"/>
            </a:br>
            <a:endParaRPr lang="en-GB" dirty="0"/>
          </a:p>
        </p:txBody>
      </p:sp>
      <p:sp>
        <p:nvSpPr>
          <p:cNvPr id="3" name="Tijdelijke aanduiding voor inhoud 2">
            <a:extLst>
              <a:ext uri="{FF2B5EF4-FFF2-40B4-BE49-F238E27FC236}">
                <a16:creationId xmlns:a16="http://schemas.microsoft.com/office/drawing/2014/main" id="{7BA063FA-2779-4E9B-BAEF-68D40C72D571}"/>
              </a:ext>
            </a:extLst>
          </p:cNvPr>
          <p:cNvSpPr>
            <a:spLocks noGrp="1"/>
          </p:cNvSpPr>
          <p:nvPr>
            <p:ph idx="1"/>
          </p:nvPr>
        </p:nvSpPr>
        <p:spPr>
          <a:xfrm>
            <a:off x="4178808" y="1293106"/>
            <a:ext cx="7671816" cy="5257800"/>
          </a:xfrm>
        </p:spPr>
        <p:txBody>
          <a:bodyPr>
            <a:normAutofit fontScale="55000" lnSpcReduction="20000"/>
          </a:bodyPr>
          <a:lstStyle/>
          <a:p>
            <a:pPr marL="0" indent="0">
              <a:buNone/>
            </a:pPr>
            <a:r>
              <a:rPr lang="nl-NL" dirty="0"/>
              <a:t>Beste duikvrienden</a:t>
            </a:r>
          </a:p>
          <a:p>
            <a:pPr marL="0" indent="0">
              <a:buNone/>
            </a:pPr>
            <a:endParaRPr lang="nl-NL" sz="1100" dirty="0"/>
          </a:p>
          <a:p>
            <a:r>
              <a:rPr lang="nl-NL" dirty="0"/>
              <a:t>Na het verlaten van John Stolk en Ton Klerks was de jubileumcommissie best ontheemd, later zijn Annet en Nancy erbij gekomen. Jeannette onderhield het contact met het bestuur.</a:t>
            </a:r>
          </a:p>
          <a:p>
            <a:r>
              <a:rPr lang="nl-NL" dirty="0"/>
              <a:t>De spelletjesavond op 3 april, op de oorspronkelijke gezamenlijke snorkelavond , was een groot succes, veel leden hebben zich geamuseerd. Fietsen of boter-kaas-en-eieren onderwater spelen is toch lastiger dan gedacht.</a:t>
            </a:r>
          </a:p>
          <a:p>
            <a:r>
              <a:rPr lang="nl-NL" dirty="0"/>
              <a:t>De reünie/jubileumavond werd mede dankzij de hapjes en de inzet van Rob </a:t>
            </a:r>
            <a:r>
              <a:rPr lang="nl-NL" dirty="0" err="1"/>
              <a:t>Scheenhouwer</a:t>
            </a:r>
            <a:r>
              <a:rPr lang="nl-NL" dirty="0"/>
              <a:t>, Hans Albers en de overige leden van de barcommissie een succes. Henk Planken en </a:t>
            </a:r>
            <a:r>
              <a:rPr lang="nl-NL" dirty="0" err="1"/>
              <a:t>Madelene</a:t>
            </a:r>
            <a:r>
              <a:rPr lang="nl-NL" dirty="0"/>
              <a:t> v. d. Berg verdienen een chapeau voor hun inzet. Ook zijn wij Léon en Ton dank verschuldigd.</a:t>
            </a:r>
            <a:br>
              <a:rPr lang="nl-NL" dirty="0"/>
            </a:br>
            <a:r>
              <a:rPr lang="nl-NL" dirty="0"/>
              <a:t>Het jubileumcadeau, de poncho, viel goed in de smaak. Heb je ‘m nog niet, vraag het dan even aan een bestuurslid.</a:t>
            </a:r>
          </a:p>
          <a:p>
            <a:r>
              <a:rPr lang="nl-NL" dirty="0"/>
              <a:t>Bij de Spiegelplas was de opkomst niet overweldigend en de uitvoering niet optimaal, maar de jubileumtaart smaakte daarentegen geweldig.</a:t>
            </a:r>
          </a:p>
          <a:p>
            <a:r>
              <a:rPr lang="nl-NL" dirty="0"/>
              <a:t>De uiteindelijke keuze voor de duikreis is gevallen op Novotel in </a:t>
            </a:r>
            <a:r>
              <a:rPr lang="nl-NL" dirty="0" err="1"/>
              <a:t>Marsa</a:t>
            </a:r>
            <a:r>
              <a:rPr lang="nl-NL" dirty="0"/>
              <a:t> </a:t>
            </a:r>
            <a:r>
              <a:rPr lang="nl-NL" dirty="0" err="1"/>
              <a:t>Alam</a:t>
            </a:r>
            <a:r>
              <a:rPr lang="nl-NL" dirty="0"/>
              <a:t>. Wij wensen de 17 deelnemers alvast veel voorpret en plezier toe.</a:t>
            </a:r>
          </a:p>
          <a:p>
            <a:r>
              <a:rPr lang="nl-NL" dirty="0"/>
              <a:t>Blijdorp was erg leerzaam en het kijkje van boven op het haaienbassin en via een groot raam was fantastisch. Het filteren van het zeewater is een hele onderneming.</a:t>
            </a:r>
          </a:p>
          <a:p>
            <a:r>
              <a:rPr lang="nl-NL" dirty="0"/>
              <a:t>Er staan nog wat activiteiten op de planning en hopelijk zien we daar veel leden aan mee doen. Je wordt als vereniging maar één keer in je bestaan 40 jaar en dat moet gevierd worden.</a:t>
            </a:r>
          </a:p>
          <a:p>
            <a:r>
              <a:rPr lang="nl-NL" dirty="0"/>
              <a:t>Wij hopen dat jullie de activiteiten leuk vonden en vinden en mocht je zelf nog iets graag willen doen/ondernemen, geef je suggestie door aan de evenementencommissie. Bestaande in 2018/2019 uit Corinne, Christina en </a:t>
            </a:r>
            <a:r>
              <a:rPr lang="nl-NL" dirty="0" err="1"/>
              <a:t>Megteld</a:t>
            </a:r>
            <a:r>
              <a:rPr lang="nl-NL" dirty="0"/>
              <a:t>, die gaat weer aan de slag zodra de jubileumcommissie ophoudt.</a:t>
            </a:r>
          </a:p>
          <a:p>
            <a:br>
              <a:rPr lang="nl-NL" dirty="0"/>
            </a:br>
            <a:r>
              <a:rPr lang="nl-NL" dirty="0"/>
              <a:t>Met vriendelijke groet,</a:t>
            </a:r>
            <a:br>
              <a:rPr lang="nl-NL" dirty="0"/>
            </a:br>
            <a:r>
              <a:rPr lang="nl-NL" dirty="0"/>
              <a:t>Jullie jubileumcommissie</a:t>
            </a:r>
            <a:br>
              <a:rPr lang="nl-NL" dirty="0"/>
            </a:br>
            <a:r>
              <a:rPr lang="nl-NL" dirty="0"/>
              <a:t>Annet, Christina, Corinne, Jeannette, </a:t>
            </a:r>
            <a:r>
              <a:rPr lang="nl-NL" dirty="0" err="1"/>
              <a:t>Megteld</a:t>
            </a:r>
            <a:r>
              <a:rPr lang="nl-NL" dirty="0"/>
              <a:t> en Nancy</a:t>
            </a:r>
          </a:p>
          <a:p>
            <a:pPr marL="0" indent="0">
              <a:buNone/>
            </a:pPr>
            <a:endParaRPr lang="en-GB" dirty="0"/>
          </a:p>
        </p:txBody>
      </p:sp>
      <p:sp>
        <p:nvSpPr>
          <p:cNvPr id="4" name="Tijdelijke aanduiding voor tekst 3">
            <a:extLst>
              <a:ext uri="{FF2B5EF4-FFF2-40B4-BE49-F238E27FC236}">
                <a16:creationId xmlns:a16="http://schemas.microsoft.com/office/drawing/2014/main" id="{20CF9710-5A8B-4B8F-8BAB-77833C4AA14F}"/>
              </a:ext>
            </a:extLst>
          </p:cNvPr>
          <p:cNvSpPr>
            <a:spLocks noGrp="1"/>
          </p:cNvSpPr>
          <p:nvPr>
            <p:ph type="body" sz="half" idx="2"/>
          </p:nvPr>
        </p:nvSpPr>
        <p:spPr/>
        <p:txBody>
          <a:bodyPr/>
          <a:lstStyle/>
          <a:p>
            <a:r>
              <a:rPr lang="nl-NL" dirty="0"/>
              <a:t> </a:t>
            </a:r>
            <a:endParaRPr lang="en-GB" dirty="0"/>
          </a:p>
        </p:txBody>
      </p:sp>
      <p:sp>
        <p:nvSpPr>
          <p:cNvPr id="6" name="Tijdelijke aanduiding voor datum 5">
            <a:extLst>
              <a:ext uri="{FF2B5EF4-FFF2-40B4-BE49-F238E27FC236}">
                <a16:creationId xmlns:a16="http://schemas.microsoft.com/office/drawing/2014/main" id="{1A65C5D3-42C7-406C-BA8F-79C723A7DE7B}"/>
              </a:ext>
            </a:extLst>
          </p:cNvPr>
          <p:cNvSpPr>
            <a:spLocks noGrp="1"/>
          </p:cNvSpPr>
          <p:nvPr>
            <p:ph type="dt" sz="half" idx="10"/>
          </p:nvPr>
        </p:nvSpPr>
        <p:spPr/>
        <p:txBody>
          <a:bodyPr/>
          <a:lstStyle/>
          <a:p>
            <a:r>
              <a:rPr lang="en-US"/>
              <a:t>17/10/2018</a:t>
            </a:r>
            <a:endParaRPr lang="en-US" dirty="0"/>
          </a:p>
        </p:txBody>
      </p:sp>
      <p:sp>
        <p:nvSpPr>
          <p:cNvPr id="7" name="Tijdelijke aanduiding voor voettekst 6">
            <a:extLst>
              <a:ext uri="{FF2B5EF4-FFF2-40B4-BE49-F238E27FC236}">
                <a16:creationId xmlns:a16="http://schemas.microsoft.com/office/drawing/2014/main" id="{05F4850D-9CDF-4BB1-A6BB-639E5FD59F6A}"/>
              </a:ext>
            </a:extLst>
          </p:cNvPr>
          <p:cNvSpPr>
            <a:spLocks noGrp="1"/>
          </p:cNvSpPr>
          <p:nvPr>
            <p:ph type="ftr" sz="quarter" idx="11"/>
          </p:nvPr>
        </p:nvSpPr>
        <p:spPr/>
        <p:txBody>
          <a:bodyPr/>
          <a:lstStyle/>
          <a:p>
            <a:r>
              <a:rPr lang="en-US"/>
              <a:t>Sub Marine Stars</a:t>
            </a:r>
            <a:endParaRPr lang="en-US" dirty="0"/>
          </a:p>
        </p:txBody>
      </p:sp>
      <p:sp>
        <p:nvSpPr>
          <p:cNvPr id="8" name="Tijdelijke aanduiding voor dianummer 7">
            <a:extLst>
              <a:ext uri="{FF2B5EF4-FFF2-40B4-BE49-F238E27FC236}">
                <a16:creationId xmlns:a16="http://schemas.microsoft.com/office/drawing/2014/main" id="{242BCD9C-BD5F-4D58-9649-FD647BC546B2}"/>
              </a:ext>
            </a:extLst>
          </p:cNvPr>
          <p:cNvSpPr>
            <a:spLocks noGrp="1"/>
          </p:cNvSpPr>
          <p:nvPr>
            <p:ph type="sldNum" sz="quarter"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2718419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Veertig jarig jubileum</a:t>
            </a:r>
          </a:p>
        </p:txBody>
      </p:sp>
      <p:sp>
        <p:nvSpPr>
          <p:cNvPr id="7" name="Tijdelijke aanduiding voor inhoud 6">
            <a:extLst>
              <a:ext uri="{FF2B5EF4-FFF2-40B4-BE49-F238E27FC236}">
                <a16:creationId xmlns:a16="http://schemas.microsoft.com/office/drawing/2014/main" id="{0236691F-49B9-466B-9C5A-132A4793F390}"/>
              </a:ext>
            </a:extLst>
          </p:cNvPr>
          <p:cNvSpPr>
            <a:spLocks noGrp="1"/>
          </p:cNvSpPr>
          <p:nvPr>
            <p:ph sz="quarter" idx="13"/>
          </p:nvPr>
        </p:nvSpPr>
        <p:spPr/>
        <p:txBody>
          <a:bodyPr>
            <a:normAutofit/>
          </a:bodyPr>
          <a:lstStyle/>
          <a:p>
            <a:pPr marL="0" indent="0">
              <a:buNone/>
            </a:pPr>
            <a:r>
              <a:rPr lang="nl-NL" sz="1600" b="1" dirty="0"/>
              <a:t>Gerealiseerd:</a:t>
            </a:r>
          </a:p>
          <a:p>
            <a:pPr lvl="1">
              <a:buFont typeface="Wingdings" panose="05000000000000000000" pitchFamily="2" charset="2"/>
              <a:buChar char="v"/>
            </a:pPr>
            <a:r>
              <a:rPr lang="nl-NL" sz="1600" dirty="0"/>
              <a:t>Spelletjes avond in het zwembad</a:t>
            </a:r>
          </a:p>
          <a:p>
            <a:pPr lvl="1">
              <a:buFont typeface="Wingdings" panose="05000000000000000000" pitchFamily="2" charset="2"/>
              <a:buChar char="v"/>
            </a:pPr>
            <a:r>
              <a:rPr lang="nl-NL" sz="1600" dirty="0"/>
              <a:t>Feestavond 26 mei</a:t>
            </a:r>
          </a:p>
          <a:p>
            <a:pPr lvl="1">
              <a:buFont typeface="Wingdings" panose="05000000000000000000" pitchFamily="2" charset="2"/>
              <a:buChar char="v"/>
            </a:pPr>
            <a:r>
              <a:rPr lang="nl-NL" sz="1600" dirty="0"/>
              <a:t>Spiegelplas, puzzelduik met jubileumtaart</a:t>
            </a:r>
          </a:p>
          <a:p>
            <a:pPr lvl="1">
              <a:buFont typeface="Wingdings" panose="05000000000000000000" pitchFamily="2" charset="2"/>
              <a:buChar char="v"/>
            </a:pPr>
            <a:r>
              <a:rPr lang="nl-NL" sz="1600" dirty="0"/>
              <a:t>Blijdorp met rondleiding (50 deelnemers)</a:t>
            </a:r>
          </a:p>
          <a:p>
            <a:pPr lvl="1">
              <a:buFont typeface="Wingdings" panose="05000000000000000000" pitchFamily="2" charset="2"/>
              <a:buChar char="v"/>
            </a:pPr>
            <a:r>
              <a:rPr lang="nl-NL" sz="1600" dirty="0"/>
              <a:t>Jubileumcadeau: SMS Poncho’s</a:t>
            </a:r>
          </a:p>
          <a:p>
            <a:pPr lvl="1">
              <a:buFont typeface="Wingdings" panose="05000000000000000000" pitchFamily="2" charset="2"/>
              <a:buChar char="v"/>
            </a:pPr>
            <a:r>
              <a:rPr lang="nl-NL" sz="1600" dirty="0"/>
              <a:t>Jubileumreis Egypte</a:t>
            </a:r>
          </a:p>
          <a:p>
            <a:pPr>
              <a:buFont typeface="Wingdings" panose="05000000000000000000" pitchFamily="2" charset="2"/>
              <a:buChar char="v"/>
            </a:pPr>
            <a:endParaRPr lang="nl-NL" dirty="0"/>
          </a:p>
          <a:p>
            <a:endParaRPr lang="en-GB" dirty="0"/>
          </a:p>
        </p:txBody>
      </p:sp>
      <p:sp>
        <p:nvSpPr>
          <p:cNvPr id="8" name="Tijdelijke aanduiding voor inhoud 7">
            <a:extLst>
              <a:ext uri="{FF2B5EF4-FFF2-40B4-BE49-F238E27FC236}">
                <a16:creationId xmlns:a16="http://schemas.microsoft.com/office/drawing/2014/main" id="{66EA1B1A-0235-4489-91A0-152567510A9A}"/>
              </a:ext>
            </a:extLst>
          </p:cNvPr>
          <p:cNvSpPr>
            <a:spLocks noGrp="1"/>
          </p:cNvSpPr>
          <p:nvPr>
            <p:ph sz="quarter" idx="14"/>
          </p:nvPr>
        </p:nvSpPr>
        <p:spPr/>
        <p:txBody>
          <a:bodyPr>
            <a:normAutofit/>
          </a:bodyPr>
          <a:lstStyle/>
          <a:p>
            <a:pPr marL="0" indent="0">
              <a:buNone/>
            </a:pPr>
            <a:r>
              <a:rPr lang="nl-NL" sz="1600" b="1" dirty="0"/>
              <a:t>Geleerd! </a:t>
            </a:r>
          </a:p>
          <a:p>
            <a:pPr lvl="1">
              <a:buFont typeface="Wingdings" panose="05000000000000000000" pitchFamily="2" charset="2"/>
              <a:buChar char="v"/>
            </a:pPr>
            <a:r>
              <a:rPr lang="nl-NL" sz="1600" dirty="0"/>
              <a:t>Communicatie en afstemming</a:t>
            </a:r>
          </a:p>
          <a:p>
            <a:pPr lvl="1">
              <a:buFont typeface="Wingdings" panose="05000000000000000000" pitchFamily="2" charset="2"/>
              <a:buChar char="v"/>
            </a:pPr>
            <a:r>
              <a:rPr lang="nl-NL" sz="1600" dirty="0"/>
              <a:t>Taken &amp; verantwoordelijkheden</a:t>
            </a:r>
          </a:p>
          <a:p>
            <a:pPr lvl="1">
              <a:buFont typeface="Wingdings" panose="05000000000000000000" pitchFamily="2" charset="2"/>
              <a:buChar char="v"/>
            </a:pPr>
            <a:r>
              <a:rPr lang="nl-NL" sz="1600" dirty="0"/>
              <a:t>Instemming voor reis is lastig, zoveel leden zoveel meningen, zoveel privé omstandigheden…</a:t>
            </a:r>
          </a:p>
          <a:p>
            <a:pPr lvl="1">
              <a:buFont typeface="Wingdings" panose="05000000000000000000" pitchFamily="2" charset="2"/>
              <a:buChar char="v"/>
            </a:pPr>
            <a:r>
              <a:rPr lang="nl-NL" sz="1600" dirty="0"/>
              <a:t>Tijdig beginnen</a:t>
            </a:r>
          </a:p>
          <a:p>
            <a:pPr lvl="1">
              <a:buFont typeface="Wingdings" panose="05000000000000000000" pitchFamily="2" charset="2"/>
              <a:buChar char="v"/>
            </a:pPr>
            <a:r>
              <a:rPr lang="nl-NL" sz="1600" dirty="0"/>
              <a:t>Te weinig benut als promotie SMS</a:t>
            </a:r>
          </a:p>
          <a:p>
            <a:pPr marL="201168" lvl="1" indent="0">
              <a:buNone/>
            </a:pPr>
            <a:endParaRPr lang="nl-NL" sz="1600" dirty="0"/>
          </a:p>
          <a:p>
            <a:pPr lvl="1">
              <a:buFont typeface="Wingdings" panose="05000000000000000000" pitchFamily="2" charset="2"/>
              <a:buChar char="v"/>
            </a:pPr>
            <a:endParaRPr lang="en-GB" sz="1600" dirty="0"/>
          </a:p>
        </p:txBody>
      </p:sp>
      <p:sp>
        <p:nvSpPr>
          <p:cNvPr id="4" name="Tijdelijke aanduiding voor datum 3">
            <a:extLst>
              <a:ext uri="{FF2B5EF4-FFF2-40B4-BE49-F238E27FC236}">
                <a16:creationId xmlns:a16="http://schemas.microsoft.com/office/drawing/2014/main" id="{204A417F-5CE0-4817-A149-E7CF962DACFB}"/>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1D13F7DC-C79B-485C-8FDE-857F241AD96D}"/>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6AA51B41-40CA-452F-A685-010D237A2BB6}"/>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3" name="Tekstvak 2">
            <a:extLst>
              <a:ext uri="{FF2B5EF4-FFF2-40B4-BE49-F238E27FC236}">
                <a16:creationId xmlns:a16="http://schemas.microsoft.com/office/drawing/2014/main" id="{758EE2CD-8C98-413B-9B99-F465AD1E9640}"/>
              </a:ext>
            </a:extLst>
          </p:cNvPr>
          <p:cNvSpPr txBox="1"/>
          <p:nvPr/>
        </p:nvSpPr>
        <p:spPr>
          <a:xfrm>
            <a:off x="1645920" y="4836403"/>
            <a:ext cx="8254538" cy="913070"/>
          </a:xfrm>
          <a:prstGeom prst="rect">
            <a:avLst/>
          </a:prstGeom>
          <a:noFill/>
        </p:spPr>
        <p:txBody>
          <a:bodyPr wrap="square" rtlCol="0">
            <a:spAutoFit/>
          </a:bodyPr>
          <a:lstStyle/>
          <a:p>
            <a:pPr defTabSz="914400">
              <a:lnSpc>
                <a:spcPct val="90000"/>
              </a:lnSpc>
              <a:spcBef>
                <a:spcPts val="1200"/>
              </a:spcBef>
              <a:spcAft>
                <a:spcPts val="200"/>
              </a:spcAft>
              <a:buClr>
                <a:schemeClr val="accent1"/>
              </a:buClr>
              <a:buSzPct val="100000"/>
            </a:pPr>
            <a:r>
              <a:rPr lang="nl-NL" sz="1600" b="1" dirty="0">
                <a:solidFill>
                  <a:schemeClr val="tx1">
                    <a:lumMod val="75000"/>
                    <a:lumOff val="25000"/>
                  </a:schemeClr>
                </a:solidFill>
                <a:latin typeface="Verdana" panose="020B0604030504040204" pitchFamily="34" charset="0"/>
                <a:ea typeface="Verdana" panose="020B0604030504040204" pitchFamily="34" charset="0"/>
              </a:rPr>
              <a:t>Jubileumjaar is afgerond</a:t>
            </a:r>
          </a:p>
          <a:p>
            <a:pPr marL="384048" lvl="1" indent="-182880" defTabSz="914400">
              <a:lnSpc>
                <a:spcPct val="90000"/>
              </a:lnSpc>
              <a:spcBef>
                <a:spcPts val="200"/>
              </a:spcBef>
              <a:spcAft>
                <a:spcPts val="400"/>
              </a:spcAft>
              <a:buClr>
                <a:schemeClr val="accent1"/>
              </a:buCl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Ontheffen van de commissie van haar activiteiten</a:t>
            </a:r>
          </a:p>
          <a:p>
            <a:pPr marL="384048" lvl="1" indent="-182880" defTabSz="914400">
              <a:lnSpc>
                <a:spcPct val="90000"/>
              </a:lnSpc>
              <a:spcBef>
                <a:spcPts val="200"/>
              </a:spcBef>
              <a:spcAft>
                <a:spcPts val="400"/>
              </a:spcAft>
              <a:buClr>
                <a:schemeClr val="accent1"/>
              </a:buCl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Financiële verantwoording jubileumcommissie</a:t>
            </a:r>
            <a:r>
              <a:rPr lang="en-GB" dirty="0"/>
              <a:t> </a:t>
            </a:r>
            <a:r>
              <a:rPr lang="en-GB" sz="1600" dirty="0">
                <a:solidFill>
                  <a:schemeClr val="tx1">
                    <a:lumMod val="75000"/>
                    <a:lumOff val="25000"/>
                  </a:schemeClr>
                </a:solidFill>
                <a:latin typeface="Verdana" panose="020B0604030504040204" pitchFamily="34" charset="0"/>
                <a:ea typeface="Verdana" panose="020B0604030504040204" pitchFamily="34" charset="0"/>
              </a:rPr>
              <a:t>-&gt; </a:t>
            </a:r>
            <a:r>
              <a:rPr lang="en-GB" sz="1600" dirty="0" err="1">
                <a:solidFill>
                  <a:schemeClr val="tx1">
                    <a:lumMod val="75000"/>
                    <a:lumOff val="25000"/>
                  </a:schemeClr>
                </a:solidFill>
                <a:latin typeface="Verdana" panose="020B0604030504040204" pitchFamily="34" charset="0"/>
                <a:ea typeface="Verdana" panose="020B0604030504040204" pitchFamily="34" charset="0"/>
              </a:rPr>
              <a:t>agendapunt</a:t>
            </a:r>
            <a:r>
              <a:rPr lang="en-GB" sz="1600" dirty="0">
                <a:solidFill>
                  <a:schemeClr val="tx1">
                    <a:lumMod val="75000"/>
                    <a:lumOff val="25000"/>
                  </a:schemeClr>
                </a:solidFill>
                <a:latin typeface="Verdana" panose="020B0604030504040204" pitchFamily="34" charset="0"/>
                <a:ea typeface="Verdana" panose="020B0604030504040204" pitchFamily="34" charset="0"/>
              </a:rPr>
              <a:t> </a:t>
            </a:r>
            <a:r>
              <a:rPr lang="nl-NL" sz="1600" dirty="0">
                <a:solidFill>
                  <a:schemeClr val="tx1">
                    <a:lumMod val="75000"/>
                    <a:lumOff val="25000"/>
                  </a:schemeClr>
                </a:solidFill>
                <a:latin typeface="Verdana" panose="020B0604030504040204" pitchFamily="34" charset="0"/>
                <a:ea typeface="Verdana" panose="020B0604030504040204" pitchFamily="34" charset="0"/>
              </a:rPr>
              <a:t>Financiën </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60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Verantwoording Cijfers jubileum</a:t>
            </a:r>
          </a:p>
        </p:txBody>
      </p:sp>
      <p:sp>
        <p:nvSpPr>
          <p:cNvPr id="4" name="Tijdelijke aanduiding voor datum 3">
            <a:extLst>
              <a:ext uri="{FF2B5EF4-FFF2-40B4-BE49-F238E27FC236}">
                <a16:creationId xmlns:a16="http://schemas.microsoft.com/office/drawing/2014/main" id="{1BA90805-2EB8-4F41-A67C-C27B7358B2E4}"/>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550E4580-118C-4968-AB9C-3670209C52DB}"/>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E73534FD-65C1-4F53-B76E-6E1A2EC07852}"/>
              </a:ext>
            </a:extLst>
          </p:cNvPr>
          <p:cNvSpPr>
            <a:spLocks noGrp="1"/>
          </p:cNvSpPr>
          <p:nvPr>
            <p:ph type="sldNum" sz="quarter" idx="12"/>
          </p:nvPr>
        </p:nvSpPr>
        <p:spPr/>
        <p:txBody>
          <a:bodyPr/>
          <a:lstStyle/>
          <a:p>
            <a:fld id="{6D22F896-40B5-4ADD-8801-0D06FADFA095}" type="slidenum">
              <a:rPr lang="en-US" smtClean="0"/>
              <a:t>26</a:t>
            </a:fld>
            <a:endParaRPr lang="en-US" dirty="0"/>
          </a:p>
        </p:txBody>
      </p:sp>
      <p:graphicFrame>
        <p:nvGraphicFramePr>
          <p:cNvPr id="9" name="Tabel 8">
            <a:extLst>
              <a:ext uri="{FF2B5EF4-FFF2-40B4-BE49-F238E27FC236}">
                <a16:creationId xmlns:a16="http://schemas.microsoft.com/office/drawing/2014/main" id="{1F30ABC8-97B9-40D4-895A-A35F982FF3F5}"/>
              </a:ext>
            </a:extLst>
          </p:cNvPr>
          <p:cNvGraphicFramePr>
            <a:graphicFrameLocks noGrp="1"/>
          </p:cNvGraphicFramePr>
          <p:nvPr>
            <p:extLst>
              <p:ext uri="{D42A27DB-BD31-4B8C-83A1-F6EECF244321}">
                <p14:modId xmlns:p14="http://schemas.microsoft.com/office/powerpoint/2010/main" val="2794267173"/>
              </p:ext>
            </p:extLst>
          </p:nvPr>
        </p:nvGraphicFramePr>
        <p:xfrm>
          <a:off x="872485" y="1955167"/>
          <a:ext cx="7499995" cy="3844221"/>
        </p:xfrm>
        <a:graphic>
          <a:graphicData uri="http://schemas.openxmlformats.org/drawingml/2006/table">
            <a:tbl>
              <a:tblPr/>
              <a:tblGrid>
                <a:gridCol w="1880875">
                  <a:extLst>
                    <a:ext uri="{9D8B030D-6E8A-4147-A177-3AD203B41FA5}">
                      <a16:colId xmlns:a16="http://schemas.microsoft.com/office/drawing/2014/main" val="1410610464"/>
                    </a:ext>
                  </a:extLst>
                </a:gridCol>
                <a:gridCol w="1119123">
                  <a:extLst>
                    <a:ext uri="{9D8B030D-6E8A-4147-A177-3AD203B41FA5}">
                      <a16:colId xmlns:a16="http://schemas.microsoft.com/office/drawing/2014/main" val="1340297041"/>
                    </a:ext>
                  </a:extLst>
                </a:gridCol>
                <a:gridCol w="1499999">
                  <a:extLst>
                    <a:ext uri="{9D8B030D-6E8A-4147-A177-3AD203B41FA5}">
                      <a16:colId xmlns:a16="http://schemas.microsoft.com/office/drawing/2014/main" val="1123795516"/>
                    </a:ext>
                  </a:extLst>
                </a:gridCol>
                <a:gridCol w="1499999">
                  <a:extLst>
                    <a:ext uri="{9D8B030D-6E8A-4147-A177-3AD203B41FA5}">
                      <a16:colId xmlns:a16="http://schemas.microsoft.com/office/drawing/2014/main" val="3525330700"/>
                    </a:ext>
                  </a:extLst>
                </a:gridCol>
                <a:gridCol w="1499999">
                  <a:extLst>
                    <a:ext uri="{9D8B030D-6E8A-4147-A177-3AD203B41FA5}">
                      <a16:colId xmlns:a16="http://schemas.microsoft.com/office/drawing/2014/main" val="2634415018"/>
                    </a:ext>
                  </a:extLst>
                </a:gridCol>
              </a:tblGrid>
              <a:tr h="249114">
                <a:tc>
                  <a:txBody>
                    <a:bodyPr/>
                    <a:lstStyle/>
                    <a:p>
                      <a:endParaRPr lang="en-GB" sz="1300"/>
                    </a:p>
                  </a:txBody>
                  <a:tcPr marL="68182" marR="68182" marT="34091" marB="34091">
                    <a:lnB w="7620" cap="flat" cmpd="sng" algn="ctr">
                      <a:solidFill>
                        <a:srgbClr val="68335D"/>
                      </a:solidFill>
                      <a:prstDash val="solid"/>
                      <a:round/>
                      <a:headEnd type="none" w="med" len="med"/>
                      <a:tailEnd type="none" w="med" len="med"/>
                    </a:lnB>
                  </a:tcPr>
                </a:tc>
                <a:tc>
                  <a:txBody>
                    <a:bodyPr/>
                    <a:lstStyle/>
                    <a:p>
                      <a:endParaRPr lang="en-GB" sz="1300" dirty="0"/>
                    </a:p>
                  </a:txBody>
                  <a:tcPr marL="68182" marR="68182" marT="34091" marB="34091">
                    <a:lnB w="7620" cap="flat" cmpd="sng" algn="ctr">
                      <a:solidFill>
                        <a:srgbClr val="583E5D"/>
                      </a:solidFill>
                      <a:prstDash val="solid"/>
                      <a:round/>
                      <a:headEnd type="none" w="med" len="med"/>
                      <a:tailEnd type="none" w="med" len="med"/>
                    </a:lnB>
                  </a:tcPr>
                </a:tc>
                <a:tc>
                  <a:txBody>
                    <a:bodyPr/>
                    <a:lstStyle/>
                    <a:p>
                      <a:endParaRPr lang="en-GB" sz="1300"/>
                    </a:p>
                  </a:txBody>
                  <a:tcPr marL="68182" marR="68182" marT="34091" marB="34091">
                    <a:lnB w="7620" cap="flat" cmpd="sng" algn="ctr">
                      <a:solidFill>
                        <a:srgbClr val="CCCCCC"/>
                      </a:solidFill>
                      <a:prstDash val="solid"/>
                      <a:round/>
                      <a:headEnd type="none" w="med" len="med"/>
                      <a:tailEnd type="none" w="med" len="med"/>
                    </a:lnB>
                  </a:tcPr>
                </a:tc>
                <a:tc>
                  <a:txBody>
                    <a:bodyPr/>
                    <a:lstStyle/>
                    <a:p>
                      <a:endParaRPr lang="en-GB" sz="1300"/>
                    </a:p>
                  </a:txBody>
                  <a:tcPr marL="68182" marR="68182" marT="34091" marB="34091">
                    <a:lnB w="7620" cap="flat" cmpd="sng" algn="ctr">
                      <a:solidFill>
                        <a:srgbClr val="CCCCCC"/>
                      </a:solidFill>
                      <a:prstDash val="solid"/>
                      <a:round/>
                      <a:headEnd type="none" w="med" len="med"/>
                      <a:tailEnd type="none" w="med" len="med"/>
                    </a:lnB>
                  </a:tcPr>
                </a:tc>
                <a:tc>
                  <a:txBody>
                    <a:bodyPr/>
                    <a:lstStyle/>
                    <a:p>
                      <a:endParaRPr lang="en-GB" sz="1300"/>
                    </a:p>
                  </a:txBody>
                  <a:tcPr marL="68182" marR="68182" marT="34091" marB="34091">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92471229"/>
                  </a:ext>
                </a:extLst>
              </a:tr>
              <a:tr h="934177">
                <a:tc>
                  <a:txBody>
                    <a:bodyPr/>
                    <a:lstStyle/>
                    <a:p>
                      <a:pPr rtl="0" fontAlgn="b"/>
                      <a:r>
                        <a:rPr lang="en-GB" sz="1300" b="1">
                          <a:effectLst/>
                          <a:latin typeface="Roboto"/>
                        </a:rPr>
                        <a:t>Financiële verantwoording jubileumcommissie</a:t>
                      </a:r>
                      <a:br>
                        <a:rPr lang="en-GB" sz="1300" b="1">
                          <a:effectLst/>
                          <a:latin typeface="Roboto"/>
                        </a:rPr>
                      </a:br>
                      <a:endParaRPr lang="en-GB" sz="1300" b="1">
                        <a:effectLst/>
                        <a:latin typeface="Roboto"/>
                      </a:endParaRPr>
                    </a:p>
                  </a:txBody>
                  <a:tcPr marL="0" marR="0" marT="0" marB="0" anchor="b">
                    <a:lnL w="7620" cap="flat" cmpd="sng" algn="ctr">
                      <a:solidFill>
                        <a:srgbClr val="68335D"/>
                      </a:solidFill>
                      <a:prstDash val="solid"/>
                      <a:round/>
                      <a:headEnd type="none" w="med" len="med"/>
                      <a:tailEnd type="none" w="med" len="med"/>
                    </a:lnL>
                    <a:lnR w="7620" cap="flat" cmpd="sng" algn="ctr">
                      <a:solidFill>
                        <a:srgbClr val="583E5D"/>
                      </a:solidFill>
                      <a:prstDash val="solid"/>
                      <a:round/>
                      <a:headEnd type="none" w="med" len="med"/>
                      <a:tailEnd type="none" w="med" len="med"/>
                    </a:lnR>
                    <a:lnT w="7620" cap="flat" cmpd="sng" algn="ctr">
                      <a:solidFill>
                        <a:srgbClr val="68335D"/>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583E5D"/>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583E5D"/>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21868506"/>
                  </a:ext>
                </a:extLst>
              </a:tr>
              <a:tr h="373671">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50564565"/>
                  </a:ext>
                </a:extLst>
              </a:tr>
              <a:tr h="373671">
                <a:tc>
                  <a:txBody>
                    <a:bodyPr/>
                    <a:lstStyle/>
                    <a:p>
                      <a:pPr rtl="0" fontAlgn="b"/>
                      <a:r>
                        <a:rPr lang="en-GB" sz="1300">
                          <a:effectLst/>
                          <a:latin typeface="Roboto"/>
                        </a:rPr>
                        <a:t>Activiteiten</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a:effectLst/>
                          <a:latin typeface="Roboto"/>
                        </a:rPr>
                        <a:t>€ 525,66</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r>
                        <a:rPr lang="en-GB" sz="1300" dirty="0" err="1">
                          <a:effectLst/>
                          <a:latin typeface="Roboto"/>
                        </a:rPr>
                        <a:t>Reservering</a:t>
                      </a:r>
                      <a:r>
                        <a:rPr lang="en-GB" sz="1300" dirty="0">
                          <a:effectLst/>
                          <a:latin typeface="Roboto"/>
                        </a:rPr>
                        <a:t> </a:t>
                      </a:r>
                      <a:r>
                        <a:rPr lang="en-GB" sz="1300" dirty="0" err="1">
                          <a:effectLst/>
                          <a:latin typeface="Roboto"/>
                        </a:rPr>
                        <a:t>jubileum</a:t>
                      </a:r>
                      <a:endParaRPr lang="en-GB" sz="1300" dirty="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a:solidFill>
                            <a:srgbClr val="000000"/>
                          </a:solidFill>
                          <a:effectLst/>
                          <a:latin typeface="Roboto"/>
                        </a:rPr>
                        <a:t>€ 7.956,00</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37538421"/>
                  </a:ext>
                </a:extLst>
              </a:tr>
              <a:tr h="373671">
                <a:tc>
                  <a:txBody>
                    <a:bodyPr/>
                    <a:lstStyle/>
                    <a:p>
                      <a:pPr rtl="0" fontAlgn="b"/>
                      <a:r>
                        <a:rPr lang="en-GB" sz="1300" dirty="0" err="1">
                          <a:effectLst/>
                          <a:latin typeface="Roboto"/>
                        </a:rPr>
                        <a:t>Feestavond</a:t>
                      </a:r>
                      <a:br>
                        <a:rPr lang="en-GB" sz="1300" dirty="0">
                          <a:effectLst/>
                          <a:latin typeface="Roboto"/>
                        </a:rPr>
                      </a:br>
                      <a:endParaRPr lang="en-GB" sz="1300" dirty="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a:effectLst/>
                          <a:latin typeface="Roboto"/>
                        </a:rPr>
                        <a:t>€ 368,34</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r>
                        <a:rPr lang="en-GB" sz="1300">
                          <a:effectLst/>
                          <a:latin typeface="Roboto"/>
                        </a:rPr>
                        <a:t>Reservering textiel</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a:effectLst/>
                          <a:latin typeface="Roboto"/>
                        </a:rPr>
                        <a:t>250</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74808388"/>
                  </a:ext>
                </a:extLst>
              </a:tr>
              <a:tr h="373671">
                <a:tc>
                  <a:txBody>
                    <a:bodyPr/>
                    <a:lstStyle/>
                    <a:p>
                      <a:pPr rtl="0" fontAlgn="b"/>
                      <a:r>
                        <a:rPr lang="en-GB" sz="1300">
                          <a:effectLst/>
                          <a:latin typeface="Roboto"/>
                        </a:rPr>
                        <a:t>Poncho's</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a:effectLst/>
                          <a:latin typeface="Roboto"/>
                        </a:rPr>
                        <a:t>€ 2.160,53</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r>
                        <a:rPr lang="en-GB" sz="1300" b="1" i="1">
                          <a:effectLst/>
                          <a:latin typeface="Roboto"/>
                        </a:rPr>
                        <a:t>Totaal</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b="1">
                          <a:effectLst/>
                          <a:latin typeface="Roboto"/>
                        </a:rPr>
                        <a:t>€ 8.206,00</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3763741"/>
                  </a:ext>
                </a:extLst>
              </a:tr>
              <a:tr h="373671">
                <a:tc>
                  <a:txBody>
                    <a:bodyPr/>
                    <a:lstStyle/>
                    <a:p>
                      <a:pPr rtl="0" fontAlgn="b"/>
                      <a:r>
                        <a:rPr lang="en-GB" sz="1300" b="1" i="1">
                          <a:effectLst/>
                          <a:latin typeface="Roboto"/>
                        </a:rPr>
                        <a:t>Sub totaal</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b="1">
                          <a:effectLst/>
                          <a:latin typeface="Roboto"/>
                        </a:rPr>
                        <a:t>€ 3.054,53</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r>
                        <a:rPr lang="en-GB" sz="1300">
                          <a:effectLst/>
                          <a:latin typeface="Roboto"/>
                        </a:rPr>
                        <a:t>(verwachte) Uitgaven</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a:effectLst/>
                          <a:latin typeface="Roboto"/>
                        </a:rPr>
                        <a:t>4894,53</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61158587"/>
                  </a:ext>
                </a:extLst>
              </a:tr>
              <a:tr h="373671">
                <a:tc>
                  <a:txBody>
                    <a:bodyPr/>
                    <a:lstStyle/>
                    <a:p>
                      <a:pPr rtl="0" fontAlgn="b"/>
                      <a:r>
                        <a:rPr lang="en-GB" sz="1300">
                          <a:effectLst/>
                          <a:latin typeface="Roboto"/>
                        </a:rPr>
                        <a:t>Duikreis Egypte</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a:effectLst/>
                          <a:latin typeface="Roboto"/>
                        </a:rPr>
                        <a:t>€ 1.840,00</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br>
                        <a:rPr lang="en-GB" sz="1300">
                          <a:effectLst/>
                          <a:latin typeface="Roboto"/>
                        </a:rPr>
                      </a:br>
                      <a:endParaRPr lang="en-GB" sz="1300">
                        <a:effectLst/>
                        <a:latin typeface="Roboto"/>
                      </a:endParaRP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rtl="0" fontAlgn="b"/>
                      <a:r>
                        <a:rPr lang="en-GB" sz="1300" b="1">
                          <a:effectLst/>
                          <a:latin typeface="Roboto"/>
                        </a:rPr>
                        <a:t>Nog nader te bepalen</a:t>
                      </a:r>
                    </a:p>
                  </a:txBody>
                  <a:tcPr marL="0" marR="0"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b="1">
                          <a:effectLst/>
                          <a:latin typeface="Roboto"/>
                        </a:rPr>
                        <a:t>€ 3.311,47</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52289657"/>
                  </a:ext>
                </a:extLst>
              </a:tr>
              <a:tr h="249114">
                <a:tc>
                  <a:txBody>
                    <a:bodyPr/>
                    <a:lstStyle/>
                    <a:p>
                      <a:pPr rtl="0" fontAlgn="b"/>
                      <a:r>
                        <a:rPr lang="en-GB" sz="1300" b="1" i="1">
                          <a:effectLst/>
                          <a:latin typeface="Roboto"/>
                        </a:rPr>
                        <a:t>Totaal</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r" rtl="0" fontAlgn="b"/>
                      <a:r>
                        <a:rPr lang="en-GB" sz="1300" b="1">
                          <a:effectLst/>
                          <a:latin typeface="Roboto"/>
                        </a:rPr>
                        <a:t>€ 4.894,53</a:t>
                      </a:r>
                    </a:p>
                  </a:txBody>
                  <a:tcPr marL="17045" marR="17045"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endParaRPr lang="en-GB" sz="1300"/>
                    </a:p>
                  </a:txBody>
                  <a:tcPr marL="68182" marR="68182" marT="34091" marB="34091">
                    <a:lnL w="7620" cap="flat" cmpd="sng" algn="ctr">
                      <a:solidFill>
                        <a:srgbClr val="CCCCCC"/>
                      </a:solidFill>
                      <a:prstDash val="solid"/>
                      <a:round/>
                      <a:headEnd type="none" w="med" len="med"/>
                      <a:tailEnd type="none" w="med" len="med"/>
                    </a:lnL>
                    <a:lnT w="7620" cap="flat" cmpd="sng" algn="ctr">
                      <a:solidFill>
                        <a:srgbClr val="CCCCCC"/>
                      </a:solidFill>
                      <a:prstDash val="solid"/>
                      <a:round/>
                      <a:headEnd type="none" w="med" len="med"/>
                      <a:tailEnd type="none" w="med" len="med"/>
                    </a:lnT>
                  </a:tcPr>
                </a:tc>
                <a:tc>
                  <a:txBody>
                    <a:bodyPr/>
                    <a:lstStyle/>
                    <a:p>
                      <a:endParaRPr lang="en-GB" sz="1300"/>
                    </a:p>
                  </a:txBody>
                  <a:tcPr marL="68182" marR="68182" marT="34091" marB="34091">
                    <a:lnT w="7620" cap="flat" cmpd="sng" algn="ctr">
                      <a:solidFill>
                        <a:srgbClr val="CCCCCC"/>
                      </a:solidFill>
                      <a:prstDash val="solid"/>
                      <a:round/>
                      <a:headEnd type="none" w="med" len="med"/>
                      <a:tailEnd type="none" w="med" len="med"/>
                    </a:lnT>
                  </a:tcPr>
                </a:tc>
                <a:tc>
                  <a:txBody>
                    <a:bodyPr/>
                    <a:lstStyle/>
                    <a:p>
                      <a:endParaRPr lang="en-GB" sz="1300" dirty="0"/>
                    </a:p>
                  </a:txBody>
                  <a:tcPr marL="68182" marR="68182" marT="34091" marB="34091">
                    <a:lnT w="7620" cap="flat" cmpd="sng" algn="ctr">
                      <a:solidFill>
                        <a:srgbClr val="CCCCCC"/>
                      </a:solidFill>
                      <a:prstDash val="solid"/>
                      <a:round/>
                      <a:headEnd type="none" w="med" len="med"/>
                      <a:tailEnd type="none" w="med" len="med"/>
                    </a:lnT>
                  </a:tcPr>
                </a:tc>
                <a:extLst>
                  <a:ext uri="{0D108BD9-81ED-4DB2-BD59-A6C34878D82A}">
                    <a16:rowId xmlns:a16="http://schemas.microsoft.com/office/drawing/2014/main" val="1552772813"/>
                  </a:ext>
                </a:extLst>
              </a:tr>
            </a:tbl>
          </a:graphicData>
        </a:graphic>
      </p:graphicFrame>
      <p:sp>
        <p:nvSpPr>
          <p:cNvPr id="10" name="Rectangle 2">
            <a:extLst>
              <a:ext uri="{FF2B5EF4-FFF2-40B4-BE49-F238E27FC236}">
                <a16:creationId xmlns:a16="http://schemas.microsoft.com/office/drawing/2014/main" id="{B67F7F3E-9BAB-4D7F-B471-D7AF87DD9AE0}"/>
              </a:ext>
            </a:extLst>
          </p:cNvPr>
          <p:cNvSpPr>
            <a:spLocks noChangeArrowheads="1"/>
          </p:cNvSpPr>
          <p:nvPr/>
        </p:nvSpPr>
        <p:spPr bwMode="auto">
          <a:xfrm>
            <a:off x="2376488" y="1846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DE2F9861-4691-4C4B-A799-AC1F0382D9E7}"/>
              </a:ext>
            </a:extLst>
          </p:cNvPr>
          <p:cNvSpPr txBox="1"/>
          <p:nvPr/>
        </p:nvSpPr>
        <p:spPr>
          <a:xfrm>
            <a:off x="8945418" y="2567225"/>
            <a:ext cx="1910080" cy="1723549"/>
          </a:xfrm>
          <a:prstGeom prst="rect">
            <a:avLst/>
          </a:prstGeom>
          <a:noFill/>
        </p:spPr>
        <p:txBody>
          <a:bodyPr wrap="square" rtlCol="0">
            <a:spAutoFit/>
          </a:bodyPr>
          <a:lstStyle/>
          <a:p>
            <a:pPr>
              <a:buFont typeface="Wingdings" panose="05000000000000000000" pitchFamily="2" charset="2"/>
              <a:buChar char="v"/>
            </a:pPr>
            <a:r>
              <a:rPr lang="nl-NL" sz="1100" dirty="0">
                <a:solidFill>
                  <a:schemeClr val="tx1">
                    <a:lumMod val="50000"/>
                    <a:lumOff val="50000"/>
                  </a:schemeClr>
                </a:solidFill>
                <a:latin typeface="Verdana" panose="020B0604030504040204" pitchFamily="34" charset="0"/>
                <a:ea typeface="Verdana" panose="020B0604030504040204" pitchFamily="34" charset="0"/>
              </a:rPr>
              <a:t>Jubileum, restant budget: </a:t>
            </a:r>
          </a:p>
          <a:p>
            <a:pPr>
              <a:buFont typeface="Wingdings" panose="05000000000000000000" pitchFamily="2" charset="2"/>
              <a:buChar char="v"/>
            </a:pPr>
            <a:r>
              <a:rPr lang="nl-NL" sz="1100" dirty="0">
                <a:solidFill>
                  <a:schemeClr val="tx1">
                    <a:lumMod val="50000"/>
                    <a:lumOff val="50000"/>
                  </a:schemeClr>
                </a:solidFill>
                <a:latin typeface="Verdana" panose="020B0604030504040204" pitchFamily="34" charset="0"/>
                <a:ea typeface="Verdana" panose="020B0604030504040204" pitchFamily="34" charset="0"/>
              </a:rPr>
              <a:t>Er volgt nog een activiteit met geld vanuit de </a:t>
            </a:r>
            <a:r>
              <a:rPr lang="nl-NL" sz="1100" dirty="0" err="1">
                <a:solidFill>
                  <a:schemeClr val="tx1">
                    <a:lumMod val="50000"/>
                    <a:lumOff val="50000"/>
                  </a:schemeClr>
                </a:solidFill>
                <a:latin typeface="Verdana" panose="020B0604030504040204" pitchFamily="34" charset="0"/>
                <a:ea typeface="Verdana" panose="020B0604030504040204" pitchFamily="34" charset="0"/>
              </a:rPr>
              <a:t>jubileumpot</a:t>
            </a:r>
            <a:r>
              <a:rPr lang="nl-NL" sz="1100" dirty="0">
                <a:solidFill>
                  <a:schemeClr val="tx1">
                    <a:lumMod val="50000"/>
                    <a:lumOff val="50000"/>
                  </a:schemeClr>
                </a:solidFill>
                <a:latin typeface="Verdana" panose="020B0604030504040204" pitchFamily="34" charset="0"/>
                <a:ea typeface="Verdana" panose="020B0604030504040204" pitchFamily="34" charset="0"/>
              </a:rPr>
              <a:t>.</a:t>
            </a:r>
          </a:p>
          <a:p>
            <a:pPr>
              <a:buFont typeface="Wingdings" panose="05000000000000000000" pitchFamily="2" charset="2"/>
              <a:buChar char="v"/>
            </a:pPr>
            <a:endParaRPr lang="nl-NL" sz="1100" dirty="0">
              <a:solidFill>
                <a:schemeClr val="tx1">
                  <a:lumMod val="50000"/>
                  <a:lumOff val="50000"/>
                </a:schemeClr>
              </a:solidFill>
              <a:latin typeface="Verdana" panose="020B0604030504040204" pitchFamily="34" charset="0"/>
              <a:ea typeface="Verdana" panose="020B0604030504040204" pitchFamily="34" charset="0"/>
            </a:endParaRPr>
          </a:p>
          <a:p>
            <a:pPr>
              <a:buFont typeface="Wingdings" panose="05000000000000000000" pitchFamily="2" charset="2"/>
              <a:buChar char="v"/>
            </a:pPr>
            <a:r>
              <a:rPr lang="nl-NL" sz="1100" dirty="0">
                <a:solidFill>
                  <a:schemeClr val="tx1">
                    <a:lumMod val="50000"/>
                    <a:lumOff val="50000"/>
                  </a:schemeClr>
                </a:solidFill>
                <a:latin typeface="Verdana" panose="020B0604030504040204" pitchFamily="34" charset="0"/>
                <a:ea typeface="Verdana" panose="020B0604030504040204" pitchFamily="34" charset="0"/>
              </a:rPr>
              <a:t> Restant wordt geherinvesteerd.</a:t>
            </a:r>
          </a:p>
          <a:p>
            <a:endParaRPr lang="en-US" dirty="0"/>
          </a:p>
        </p:txBody>
      </p:sp>
    </p:spTree>
    <p:extLst>
      <p:ext uri="{BB962C8B-B14F-4D97-AF65-F5344CB8AC3E}">
        <p14:creationId xmlns:p14="http://schemas.microsoft.com/office/powerpoint/2010/main" val="189391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Cijfers</a:t>
            </a:r>
            <a:r>
              <a:rPr lang="nl-NL" dirty="0"/>
              <a:t> en statistieken </a:t>
            </a:r>
          </a:p>
        </p:txBody>
      </p:sp>
      <p:sp>
        <p:nvSpPr>
          <p:cNvPr id="3" name="Tijdelijke aanduiding voor inhoud 2"/>
          <p:cNvSpPr>
            <a:spLocks noGrp="1"/>
          </p:cNvSpPr>
          <p:nvPr>
            <p:ph sz="quarter" idx="13"/>
          </p:nvPr>
        </p:nvSpPr>
        <p:spPr>
          <a:xfrm>
            <a:off x="913774" y="2367092"/>
            <a:ext cx="10363826" cy="3961990"/>
          </a:xfrm>
        </p:spPr>
        <p:txBody>
          <a:bodyPr>
            <a:normAutofit/>
          </a:bodyPr>
          <a:lstStyle/>
          <a:p>
            <a:pPr marL="0" indent="0">
              <a:buNone/>
            </a:pPr>
            <a:r>
              <a:rPr lang="nl-NL" b="1" dirty="0"/>
              <a:t>Ledenbestand</a:t>
            </a:r>
          </a:p>
          <a:p>
            <a:r>
              <a:rPr lang="nl-NL" sz="1200" dirty="0"/>
              <a:t>Verlies 2017/2018: 15</a:t>
            </a:r>
          </a:p>
          <a:p>
            <a:r>
              <a:rPr lang="nl-NL" sz="1200" dirty="0"/>
              <a:t>Aanwas 2017/2018: 5</a:t>
            </a:r>
          </a:p>
          <a:p>
            <a:r>
              <a:rPr lang="nl-NL" sz="1200" dirty="0"/>
              <a:t>Verlies 2018/2019: 7</a:t>
            </a:r>
          </a:p>
          <a:p>
            <a:r>
              <a:rPr lang="nl-NL" sz="1200" dirty="0"/>
              <a:t>Aanwas per 16/10-2018: 3</a:t>
            </a:r>
          </a:p>
          <a:p>
            <a:endParaRPr lang="nl-NL" i="1" u="sng" dirty="0"/>
          </a:p>
          <a:p>
            <a:r>
              <a:rPr lang="nl-NL" i="1" u="sng" dirty="0"/>
              <a:t>ledenmutaties 2018/2019</a:t>
            </a:r>
            <a:endParaRPr lang="en-US" dirty="0"/>
          </a:p>
          <a:p>
            <a:r>
              <a:rPr lang="nl-NL" sz="1050" dirty="0">
                <a:highlight>
                  <a:srgbClr val="FFFF00"/>
                </a:highlight>
              </a:rPr>
              <a:t>Nieuwe leden: Rob Vink, Douwe  , Aafke</a:t>
            </a:r>
            <a:endParaRPr lang="en-US" sz="1050" dirty="0">
              <a:highlight>
                <a:srgbClr val="FFFF00"/>
              </a:highlight>
            </a:endParaRPr>
          </a:p>
          <a:p>
            <a:r>
              <a:rPr lang="nl-NL" sz="1050" dirty="0">
                <a:highlight>
                  <a:srgbClr val="FFFF00"/>
                </a:highlight>
              </a:rPr>
              <a:t>Opzeggingen: Cees Klerks, Leny Klerks, Ed, Patrick, Kitty, Hans  …</a:t>
            </a:r>
            <a:endParaRPr lang="en-US" sz="1050" dirty="0">
              <a:highlight>
                <a:srgbClr val="FFFF00"/>
              </a:highlight>
            </a:endParaRPr>
          </a:p>
          <a:p>
            <a:endParaRPr lang="nl-NL" dirty="0"/>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C340DF3B-14A7-4AF0-A09E-22F5E40C9605}"/>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715DB453-0A8D-4134-9213-2E5B783C6AB5}"/>
              </a:ext>
            </a:extLst>
          </p:cNvPr>
          <p:cNvSpPr>
            <a:spLocks noGrp="1"/>
          </p:cNvSpPr>
          <p:nvPr>
            <p:ph type="ftr" sz="quarter" idx="11"/>
          </p:nvPr>
        </p:nvSpPr>
        <p:spPr/>
        <p:txBody>
          <a:bodyPr/>
          <a:lstStyle/>
          <a:p>
            <a:r>
              <a:rPr lang="en-US"/>
              <a:t>Sub Marine Stars</a:t>
            </a:r>
            <a:endParaRPr lang="en-US" dirty="0"/>
          </a:p>
        </p:txBody>
      </p:sp>
      <p:sp>
        <p:nvSpPr>
          <p:cNvPr id="7" name="Tijdelijke aanduiding voor dianummer 6">
            <a:extLst>
              <a:ext uri="{FF2B5EF4-FFF2-40B4-BE49-F238E27FC236}">
                <a16:creationId xmlns:a16="http://schemas.microsoft.com/office/drawing/2014/main" id="{30C2454E-1127-48CE-8567-D49CA1200339}"/>
              </a:ext>
            </a:extLst>
          </p:cNvPr>
          <p:cNvSpPr>
            <a:spLocks noGrp="1"/>
          </p:cNvSpPr>
          <p:nvPr>
            <p:ph type="sldNum" sz="quarter" idx="12"/>
          </p:nvPr>
        </p:nvSpPr>
        <p:spPr/>
        <p:txBody>
          <a:bodyPr/>
          <a:lstStyle/>
          <a:p>
            <a:fld id="{6D22F896-40B5-4ADD-8801-0D06FADFA095}" type="slidenum">
              <a:rPr lang="en-US" smtClean="0"/>
              <a:t>27</a:t>
            </a:fld>
            <a:endParaRPr lang="en-US" dirty="0"/>
          </a:p>
        </p:txBody>
      </p:sp>
      <p:graphicFrame>
        <p:nvGraphicFramePr>
          <p:cNvPr id="8" name="Grafiek 7">
            <a:extLst>
              <a:ext uri="{FF2B5EF4-FFF2-40B4-BE49-F238E27FC236}">
                <a16:creationId xmlns:a16="http://schemas.microsoft.com/office/drawing/2014/main" id="{74D98B1D-7C84-4FA5-9550-A194CBC0E2A2}"/>
              </a:ext>
            </a:extLst>
          </p:cNvPr>
          <p:cNvGraphicFramePr>
            <a:graphicFrameLocks/>
          </p:cNvGraphicFramePr>
          <p:nvPr>
            <p:extLst>
              <p:ext uri="{D42A27DB-BD31-4B8C-83A1-F6EECF244321}">
                <p14:modId xmlns:p14="http://schemas.microsoft.com/office/powerpoint/2010/main" val="1138419793"/>
              </p:ext>
            </p:extLst>
          </p:nvPr>
        </p:nvGraphicFramePr>
        <p:xfrm>
          <a:off x="5455920" y="2017762"/>
          <a:ext cx="5699760" cy="3153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609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Cijfers – aparte documenten</a:t>
            </a:r>
          </a:p>
        </p:txBody>
      </p:sp>
      <p:sp>
        <p:nvSpPr>
          <p:cNvPr id="3" name="Tijdelijke aanduiding voor inhoud 2"/>
          <p:cNvSpPr>
            <a:spLocks noGrp="1"/>
          </p:cNvSpPr>
          <p:nvPr>
            <p:ph sz="quarter" idx="13"/>
          </p:nvPr>
        </p:nvSpPr>
        <p:spPr>
          <a:xfrm>
            <a:off x="913774" y="2367092"/>
            <a:ext cx="10363826" cy="3961990"/>
          </a:xfrm>
        </p:spPr>
        <p:txBody>
          <a:bodyPr>
            <a:normAutofit/>
          </a:bodyPr>
          <a:lstStyle/>
          <a:p>
            <a:r>
              <a:rPr lang="nl-NL" dirty="0">
                <a:hlinkClick r:id="rId3"/>
              </a:rPr>
              <a:t>Financieel jaarverslag</a:t>
            </a:r>
            <a:r>
              <a:rPr lang="nl-NL" dirty="0"/>
              <a:t> (Balans)</a:t>
            </a:r>
          </a:p>
          <a:p>
            <a:r>
              <a:rPr lang="nl-NL" dirty="0">
                <a:hlinkClick r:id="rId4"/>
              </a:rPr>
              <a:t>Financieel jaarverslag </a:t>
            </a:r>
            <a:r>
              <a:rPr lang="nl-NL" dirty="0"/>
              <a:t>(W&amp;V)</a:t>
            </a:r>
          </a:p>
          <a:p>
            <a:r>
              <a:rPr lang="nl-NL" dirty="0"/>
              <a:t>Goedkeuring Kascontrole: Denise / Harry</a:t>
            </a:r>
          </a:p>
          <a:p>
            <a:endParaRPr lang="nl-NL" dirty="0"/>
          </a:p>
          <a:p>
            <a:r>
              <a:rPr lang="nl-NL" dirty="0">
                <a:hlinkClick r:id="rId5"/>
              </a:rPr>
              <a:t>Begroting 2018/2019</a:t>
            </a:r>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1BA90805-2EB8-4F41-A67C-C27B7358B2E4}"/>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550E4580-118C-4968-AB9C-3670209C52DB}"/>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E73534FD-65C1-4F53-B76E-6E1A2EC07852}"/>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7" name="TextBox 6">
            <a:extLst>
              <a:ext uri="{FF2B5EF4-FFF2-40B4-BE49-F238E27FC236}">
                <a16:creationId xmlns:a16="http://schemas.microsoft.com/office/drawing/2014/main" id="{4E10D14F-BCB3-470D-84A7-A703386CE457}"/>
              </a:ext>
            </a:extLst>
          </p:cNvPr>
          <p:cNvSpPr txBox="1"/>
          <p:nvPr/>
        </p:nvSpPr>
        <p:spPr>
          <a:xfrm>
            <a:off x="6817360" y="2236389"/>
            <a:ext cx="3901440" cy="2800767"/>
          </a:xfrm>
          <a:prstGeom prst="rect">
            <a:avLst/>
          </a:prstGeom>
          <a:noFill/>
        </p:spPr>
        <p:txBody>
          <a:bodyPr wrap="square" rtlCol="0">
            <a:spAutoFit/>
          </a:bodyPr>
          <a:lstStyle/>
          <a:p>
            <a:r>
              <a:rPr lang="nl-NL" sz="1600" b="1" dirty="0">
                <a:solidFill>
                  <a:schemeClr val="tx1">
                    <a:lumMod val="50000"/>
                    <a:lumOff val="50000"/>
                  </a:schemeClr>
                </a:solidFill>
                <a:latin typeface="Verdana" panose="020B0604030504040204" pitchFamily="34" charset="0"/>
                <a:ea typeface="Verdana" panose="020B0604030504040204" pitchFamily="34" charset="0"/>
              </a:rPr>
              <a:t>Verantwoording bij de cijfers:</a:t>
            </a:r>
          </a:p>
          <a:p>
            <a:endParaRPr lang="nl-NL" sz="1600" b="1" dirty="0">
              <a:solidFill>
                <a:schemeClr val="tx1">
                  <a:lumMod val="50000"/>
                  <a:lumOff val="50000"/>
                </a:schemeClr>
              </a:solidFill>
              <a:latin typeface="Verdana" panose="020B0604030504040204" pitchFamily="34" charset="0"/>
              <a:ea typeface="Verdana" panose="020B0604030504040204" pitchFamily="34" charset="0"/>
            </a:endParaRPr>
          </a:p>
          <a:p>
            <a:r>
              <a:rPr lang="nl-NL" sz="1600" b="1" dirty="0">
                <a:solidFill>
                  <a:schemeClr val="tx1">
                    <a:lumMod val="50000"/>
                    <a:lumOff val="50000"/>
                  </a:schemeClr>
                </a:solidFill>
                <a:latin typeface="Verdana" panose="020B0604030504040204" pitchFamily="34" charset="0"/>
                <a:ea typeface="Verdana" panose="020B0604030504040204" pitchFamily="34" charset="0"/>
              </a:rPr>
              <a:t>Winst &amp; Verlies, balans 2017/2018</a:t>
            </a:r>
          </a:p>
          <a:p>
            <a:pPr>
              <a:buFont typeface="Wingdings" panose="05000000000000000000" pitchFamily="2" charset="2"/>
              <a:buChar char="v"/>
            </a:pPr>
            <a:r>
              <a:rPr lang="nl-NL" sz="1600" dirty="0">
                <a:solidFill>
                  <a:schemeClr val="tx1">
                    <a:lumMod val="50000"/>
                    <a:lumOff val="50000"/>
                  </a:schemeClr>
                </a:solidFill>
                <a:latin typeface="Verdana" panose="020B0604030504040204" pitchFamily="34" charset="0"/>
                <a:ea typeface="Verdana" panose="020B0604030504040204" pitchFamily="34" charset="0"/>
              </a:rPr>
              <a:t>Verantwoording grootste verschillen begroting en realisatie</a:t>
            </a:r>
          </a:p>
          <a:p>
            <a:pPr>
              <a:buFont typeface="Wingdings" panose="05000000000000000000" pitchFamily="2" charset="2"/>
              <a:buChar char="v"/>
            </a:pPr>
            <a:r>
              <a:rPr lang="nl-NL" sz="1600" dirty="0">
                <a:solidFill>
                  <a:schemeClr val="tx1">
                    <a:lumMod val="50000"/>
                    <a:lumOff val="50000"/>
                  </a:schemeClr>
                </a:solidFill>
                <a:latin typeface="Verdana" panose="020B0604030504040204" pitchFamily="34" charset="0"/>
                <a:ea typeface="Verdana" panose="020B0604030504040204" pitchFamily="34" charset="0"/>
              </a:rPr>
              <a:t>Verantwoording gemaakte kosten lustrum</a:t>
            </a:r>
          </a:p>
          <a:p>
            <a:endParaRPr lang="nl-NL" sz="1600" dirty="0">
              <a:solidFill>
                <a:schemeClr val="tx1">
                  <a:lumMod val="50000"/>
                  <a:lumOff val="50000"/>
                </a:schemeClr>
              </a:solidFill>
              <a:latin typeface="Verdana" panose="020B0604030504040204" pitchFamily="34" charset="0"/>
              <a:ea typeface="Verdana" panose="020B0604030504040204" pitchFamily="34" charset="0"/>
            </a:endParaRPr>
          </a:p>
          <a:p>
            <a:r>
              <a:rPr lang="nl-NL" sz="1600" b="1" dirty="0">
                <a:solidFill>
                  <a:schemeClr val="tx1">
                    <a:lumMod val="50000"/>
                    <a:lumOff val="50000"/>
                  </a:schemeClr>
                </a:solidFill>
                <a:latin typeface="Verdana" panose="020B0604030504040204" pitchFamily="34" charset="0"/>
                <a:ea typeface="Verdana" panose="020B0604030504040204" pitchFamily="34" charset="0"/>
              </a:rPr>
              <a:t>Huidig jaar 2018/2019</a:t>
            </a:r>
          </a:p>
          <a:p>
            <a:pPr>
              <a:buFont typeface="Wingdings" panose="05000000000000000000" pitchFamily="2" charset="2"/>
              <a:buChar char="v"/>
            </a:pPr>
            <a:r>
              <a:rPr lang="nl-NL" sz="1600" dirty="0">
                <a:solidFill>
                  <a:schemeClr val="tx1">
                    <a:lumMod val="50000"/>
                    <a:lumOff val="50000"/>
                  </a:schemeClr>
                </a:solidFill>
                <a:latin typeface="Verdana" panose="020B0604030504040204" pitchFamily="34" charset="0"/>
                <a:ea typeface="Verdana" panose="020B0604030504040204" pitchFamily="34" charset="0"/>
              </a:rPr>
              <a:t>Begroting 2018/2019</a:t>
            </a:r>
            <a:endParaRPr lang="en-US" sz="1600" dirty="0">
              <a:solidFill>
                <a:schemeClr val="tx1">
                  <a:lumMod val="50000"/>
                  <a:lumOff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72414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Voorstel organisatie 2018/2019</a:t>
            </a:r>
          </a:p>
        </p:txBody>
      </p:sp>
      <p:sp>
        <p:nvSpPr>
          <p:cNvPr id="3" name="Tijdelijke aanduiding voor inhoud 2"/>
          <p:cNvSpPr>
            <a:spLocks noGrp="1"/>
          </p:cNvSpPr>
          <p:nvPr>
            <p:ph sz="quarter" idx="13"/>
          </p:nvPr>
        </p:nvSpPr>
        <p:spPr>
          <a:xfrm>
            <a:off x="813190" y="2028764"/>
            <a:ext cx="5106026" cy="3424107"/>
          </a:xfrm>
        </p:spPr>
        <p:txBody>
          <a:bodyPr>
            <a:normAutofit lnSpcReduction="10000"/>
          </a:bodyPr>
          <a:lstStyle/>
          <a:p>
            <a:pPr marL="0" indent="0">
              <a:buNone/>
            </a:pPr>
            <a:r>
              <a:rPr lang="nl-NL" sz="1600" b="1" dirty="0"/>
              <a:t>Bestuur:</a:t>
            </a:r>
          </a:p>
          <a:p>
            <a:pPr>
              <a:buFont typeface="Wingdings" panose="05000000000000000000" pitchFamily="2" charset="2"/>
              <a:buChar char="v"/>
            </a:pPr>
            <a:r>
              <a:rPr lang="nl-NL" sz="1600" dirty="0"/>
              <a:t>Judith </a:t>
            </a:r>
            <a:r>
              <a:rPr lang="nl-NL" sz="1600" dirty="0" err="1"/>
              <a:t>Vleer</a:t>
            </a:r>
            <a:r>
              <a:rPr lang="nl-NL" sz="1600" dirty="0"/>
              <a:t> – Secretariaat</a:t>
            </a:r>
          </a:p>
          <a:p>
            <a:pPr>
              <a:buFont typeface="Wingdings" panose="05000000000000000000" pitchFamily="2" charset="2"/>
              <a:buChar char="v"/>
            </a:pPr>
            <a:r>
              <a:rPr lang="nl-NL" sz="1600" dirty="0"/>
              <a:t>Marco de Haas – Coördinator opleidingen</a:t>
            </a:r>
          </a:p>
          <a:p>
            <a:pPr>
              <a:buFont typeface="Wingdings" panose="05000000000000000000" pitchFamily="2" charset="2"/>
              <a:buChar char="v"/>
            </a:pPr>
            <a:r>
              <a:rPr lang="nl-NL" sz="1600" dirty="0"/>
              <a:t>Roy van Noort </a:t>
            </a:r>
          </a:p>
          <a:p>
            <a:pPr>
              <a:buFont typeface="Wingdings" panose="05000000000000000000" pitchFamily="2" charset="2"/>
              <a:buChar char="v"/>
            </a:pPr>
            <a:r>
              <a:rPr lang="nl-NL" sz="1600" dirty="0"/>
              <a:t>Denise Dijkhuizen </a:t>
            </a:r>
          </a:p>
          <a:p>
            <a:pPr>
              <a:buFont typeface="Wingdings" panose="05000000000000000000" pitchFamily="2" charset="2"/>
              <a:buChar char="v"/>
            </a:pPr>
            <a:r>
              <a:rPr lang="nl-NL" sz="1600" dirty="0"/>
              <a:t>Annet Kater</a:t>
            </a:r>
          </a:p>
          <a:p>
            <a:pPr marL="0" indent="0">
              <a:buNone/>
            </a:pPr>
            <a:endParaRPr lang="nl-NL" sz="1600" dirty="0"/>
          </a:p>
          <a:p>
            <a:pPr marL="0" indent="0">
              <a:buNone/>
            </a:pPr>
            <a:r>
              <a:rPr lang="nl-NL" sz="1600" b="1" dirty="0"/>
              <a:t>Controle:</a:t>
            </a:r>
          </a:p>
          <a:p>
            <a:pPr>
              <a:buFont typeface="Wingdings" panose="05000000000000000000" pitchFamily="2" charset="2"/>
              <a:buChar char="v"/>
            </a:pPr>
            <a:r>
              <a:rPr lang="nl-NL" sz="1600" dirty="0">
                <a:solidFill>
                  <a:schemeClr val="accent2"/>
                </a:solidFill>
              </a:rPr>
              <a:t>Kascontrole</a:t>
            </a:r>
            <a:r>
              <a:rPr lang="nl-NL" sz="1600" dirty="0"/>
              <a:t>: </a:t>
            </a:r>
            <a:r>
              <a:rPr lang="nl-NL" sz="1600" dirty="0" err="1"/>
              <a:t>Madelene</a:t>
            </a:r>
            <a:r>
              <a:rPr lang="nl-NL" sz="1600" dirty="0"/>
              <a:t>, Corinne</a:t>
            </a:r>
          </a:p>
          <a:p>
            <a:pPr>
              <a:buFont typeface="Wingdings" panose="05000000000000000000" pitchFamily="2" charset="2"/>
              <a:buChar char="v"/>
            </a:pPr>
            <a:endParaRPr lang="nl-NL" sz="1600" dirty="0"/>
          </a:p>
          <a:p>
            <a:pPr marL="0" indent="0">
              <a:buNone/>
            </a:pPr>
            <a:endParaRPr lang="nl-NL" dirty="0"/>
          </a:p>
          <a:p>
            <a:pPr marL="0" indent="0">
              <a:buNone/>
            </a:pPr>
            <a:endParaRPr lang="nl-NL" dirty="0"/>
          </a:p>
        </p:txBody>
      </p:sp>
      <p:sp>
        <p:nvSpPr>
          <p:cNvPr id="4" name="Tijdelijke aanduiding voor inhoud 3">
            <a:extLst>
              <a:ext uri="{FF2B5EF4-FFF2-40B4-BE49-F238E27FC236}">
                <a16:creationId xmlns:a16="http://schemas.microsoft.com/office/drawing/2014/main" id="{06056DF9-25CA-47C4-A52F-FA89669A642E}"/>
              </a:ext>
            </a:extLst>
          </p:cNvPr>
          <p:cNvSpPr>
            <a:spLocks noGrp="1"/>
          </p:cNvSpPr>
          <p:nvPr>
            <p:ph sz="quarter" idx="14"/>
          </p:nvPr>
        </p:nvSpPr>
        <p:spPr>
          <a:xfrm>
            <a:off x="6172200" y="2028764"/>
            <a:ext cx="5105400" cy="3424107"/>
          </a:xfrm>
          <a:noFill/>
        </p:spPr>
        <p:txBody>
          <a:bodyPr>
            <a:normAutofit/>
          </a:bodyPr>
          <a:lstStyle/>
          <a:p>
            <a:pPr marL="0" indent="0">
              <a:buNone/>
            </a:pPr>
            <a:r>
              <a:rPr lang="nl-NL" sz="1600" b="1" dirty="0"/>
              <a:t>Vaste commissies: </a:t>
            </a:r>
          </a:p>
          <a:p>
            <a:pPr>
              <a:buFont typeface="Wingdings" panose="05000000000000000000" pitchFamily="2" charset="2"/>
              <a:buChar char="v"/>
            </a:pPr>
            <a:r>
              <a:rPr lang="nl-NL" sz="1600" dirty="0">
                <a:solidFill>
                  <a:schemeClr val="accent2"/>
                </a:solidFill>
              </a:rPr>
              <a:t>Opleidingen</a:t>
            </a:r>
            <a:r>
              <a:rPr lang="nl-NL" sz="1600" dirty="0"/>
              <a:t>: </a:t>
            </a:r>
            <a:r>
              <a:rPr lang="nl-NL" sz="1600" i="1" dirty="0"/>
              <a:t>Marco de Haas</a:t>
            </a:r>
            <a:r>
              <a:rPr lang="nl-NL" sz="1600" dirty="0"/>
              <a:t>, Marco </a:t>
            </a:r>
            <a:r>
              <a:rPr lang="nl-NL" sz="1600" dirty="0" err="1"/>
              <a:t>Bilkert</a:t>
            </a:r>
            <a:r>
              <a:rPr lang="nl-NL" sz="1600" dirty="0"/>
              <a:t>, Nico, Patrick, Ronald, Harry</a:t>
            </a:r>
          </a:p>
          <a:p>
            <a:pPr>
              <a:buFont typeface="Wingdings" panose="05000000000000000000" pitchFamily="2" charset="2"/>
              <a:buChar char="v"/>
            </a:pPr>
            <a:r>
              <a:rPr lang="nl-NL" sz="1600" dirty="0">
                <a:solidFill>
                  <a:schemeClr val="accent2"/>
                </a:solidFill>
              </a:rPr>
              <a:t>Materiaal</a:t>
            </a:r>
            <a:r>
              <a:rPr lang="nl-NL" sz="1600" i="1" dirty="0"/>
              <a:t>: </a:t>
            </a:r>
            <a:r>
              <a:rPr lang="nl-NL" sz="1600" dirty="0"/>
              <a:t>John Stolk, Adri</a:t>
            </a:r>
          </a:p>
          <a:p>
            <a:pPr>
              <a:buFont typeface="Wingdings" panose="05000000000000000000" pitchFamily="2" charset="2"/>
              <a:buChar char="v"/>
            </a:pPr>
            <a:r>
              <a:rPr lang="nl-NL" sz="1600" dirty="0">
                <a:solidFill>
                  <a:schemeClr val="accent2"/>
                </a:solidFill>
              </a:rPr>
              <a:t>Evenementen </a:t>
            </a:r>
            <a:r>
              <a:rPr lang="nl-NL" sz="1600" dirty="0" err="1"/>
              <a:t>Megteld</a:t>
            </a:r>
            <a:r>
              <a:rPr lang="nl-NL" sz="1600" dirty="0"/>
              <a:t>, Christina, Corinne</a:t>
            </a:r>
            <a:endParaRPr lang="nl-NL" sz="1600" dirty="0">
              <a:highlight>
                <a:srgbClr val="00FFFF"/>
              </a:highlight>
            </a:endParaRPr>
          </a:p>
          <a:p>
            <a:pPr>
              <a:buFont typeface="Wingdings" panose="05000000000000000000" pitchFamily="2" charset="2"/>
              <a:buChar char="v"/>
            </a:pPr>
            <a:r>
              <a:rPr lang="nl-NL" sz="1600" dirty="0">
                <a:solidFill>
                  <a:schemeClr val="accent2"/>
                </a:solidFill>
              </a:rPr>
              <a:t>Bar </a:t>
            </a:r>
            <a:r>
              <a:rPr lang="nl-NL" sz="1600" i="1" dirty="0"/>
              <a:t>Hans </a:t>
            </a:r>
            <a:r>
              <a:rPr lang="nl-NL" sz="1600" dirty="0"/>
              <a:t>+ 8 leden</a:t>
            </a:r>
          </a:p>
          <a:p>
            <a:pPr>
              <a:buFont typeface="Wingdings" panose="05000000000000000000" pitchFamily="2" charset="2"/>
              <a:buChar char="v"/>
            </a:pPr>
            <a:r>
              <a:rPr lang="nl-NL" sz="1600" dirty="0">
                <a:solidFill>
                  <a:schemeClr val="accent2"/>
                </a:solidFill>
              </a:rPr>
              <a:t>Communicatie: </a:t>
            </a:r>
            <a:r>
              <a:rPr lang="nl-NL" sz="1600" dirty="0"/>
              <a:t>Steven, Nancy</a:t>
            </a:r>
          </a:p>
          <a:p>
            <a:endParaRPr lang="en-GB" dirty="0"/>
          </a:p>
        </p:txBody>
      </p:sp>
      <p:sp>
        <p:nvSpPr>
          <p:cNvPr id="5" name="Tijdelijke aanduiding voor datum 4">
            <a:extLst>
              <a:ext uri="{FF2B5EF4-FFF2-40B4-BE49-F238E27FC236}">
                <a16:creationId xmlns:a16="http://schemas.microsoft.com/office/drawing/2014/main" id="{D421531C-C4F3-4B18-8387-040EDB4F0FFE}"/>
              </a:ext>
            </a:extLst>
          </p:cNvPr>
          <p:cNvSpPr>
            <a:spLocks noGrp="1"/>
          </p:cNvSpPr>
          <p:nvPr>
            <p:ph type="dt" sz="half" idx="10"/>
          </p:nvPr>
        </p:nvSpPr>
        <p:spPr/>
        <p:txBody>
          <a:bodyPr/>
          <a:lstStyle/>
          <a:p>
            <a:r>
              <a:rPr lang="en-US"/>
              <a:t>17/10/2018</a:t>
            </a:r>
            <a:endParaRPr lang="en-US" dirty="0"/>
          </a:p>
        </p:txBody>
      </p:sp>
      <p:sp>
        <p:nvSpPr>
          <p:cNvPr id="6" name="Tijdelijke aanduiding voor voettekst 5">
            <a:extLst>
              <a:ext uri="{FF2B5EF4-FFF2-40B4-BE49-F238E27FC236}">
                <a16:creationId xmlns:a16="http://schemas.microsoft.com/office/drawing/2014/main" id="{55B57973-B531-40D3-94B8-60404E0C022E}"/>
              </a:ext>
            </a:extLst>
          </p:cNvPr>
          <p:cNvSpPr>
            <a:spLocks noGrp="1"/>
          </p:cNvSpPr>
          <p:nvPr>
            <p:ph type="ftr" sz="quarter" idx="11"/>
          </p:nvPr>
        </p:nvSpPr>
        <p:spPr/>
        <p:txBody>
          <a:bodyPr/>
          <a:lstStyle/>
          <a:p>
            <a:r>
              <a:rPr lang="en-US"/>
              <a:t>Sub Marine Stars</a:t>
            </a:r>
            <a:endParaRPr lang="en-US" dirty="0"/>
          </a:p>
        </p:txBody>
      </p:sp>
      <p:sp>
        <p:nvSpPr>
          <p:cNvPr id="7" name="Tijdelijke aanduiding voor dianummer 6">
            <a:extLst>
              <a:ext uri="{FF2B5EF4-FFF2-40B4-BE49-F238E27FC236}">
                <a16:creationId xmlns:a16="http://schemas.microsoft.com/office/drawing/2014/main" id="{60E419E3-EFE8-480C-AF7F-C2C7BFEE8B0D}"/>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00875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Aanzet </a:t>
            </a:r>
            <a:r>
              <a:rPr lang="nl-NL" dirty="0" err="1"/>
              <a:t>meerjaren</a:t>
            </a:r>
            <a:r>
              <a:rPr lang="nl-NL" dirty="0"/>
              <a:t> visie</a:t>
            </a:r>
          </a:p>
        </p:txBody>
      </p:sp>
      <p:sp>
        <p:nvSpPr>
          <p:cNvPr id="3" name="Tijdelijke aanduiding voor inhoud 2"/>
          <p:cNvSpPr>
            <a:spLocks noGrp="1"/>
          </p:cNvSpPr>
          <p:nvPr>
            <p:ph sz="quarter" idx="13"/>
          </p:nvPr>
        </p:nvSpPr>
        <p:spPr>
          <a:xfrm>
            <a:off x="1239108" y="2008901"/>
            <a:ext cx="10363826" cy="3961990"/>
          </a:xfrm>
        </p:spPr>
        <p:txBody>
          <a:bodyPr>
            <a:normAutofit fontScale="40000" lnSpcReduction="20000"/>
          </a:bodyPr>
          <a:lstStyle/>
          <a:p>
            <a:pPr marL="0" indent="0">
              <a:buNone/>
            </a:pPr>
            <a:r>
              <a:rPr lang="nl-NL" sz="3200" dirty="0"/>
              <a:t>Om de vereniging ook op de lange termijn gezond te houden, kijken we graag verder vooruit. </a:t>
            </a:r>
          </a:p>
          <a:p>
            <a:pPr marL="0" indent="0">
              <a:buNone/>
            </a:pPr>
            <a:r>
              <a:rPr lang="nl-NL" sz="2900" dirty="0"/>
              <a:t>Hoe het bestuur de SMS toekomst ziet: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2900" dirty="0"/>
              <a:t>Wat vraagt dit van de organisatie / van de leden:</a:t>
            </a:r>
          </a:p>
          <a:p>
            <a:pPr>
              <a:buFont typeface="Wingdings" panose="05000000000000000000" pitchFamily="2" charset="2"/>
              <a:buChar char="v"/>
            </a:pPr>
            <a:r>
              <a:rPr lang="nl-NL" sz="2200" dirty="0"/>
              <a:t>Ambitie in lijn met de cultuur en omvang van de vereniging</a:t>
            </a:r>
          </a:p>
          <a:p>
            <a:pPr>
              <a:buFont typeface="Wingdings" panose="05000000000000000000" pitchFamily="2" charset="2"/>
              <a:buChar char="v"/>
            </a:pPr>
            <a:r>
              <a:rPr lang="nl-NL" sz="2200" dirty="0"/>
              <a:t>Opleidingshuis in lijn met NOB</a:t>
            </a:r>
          </a:p>
          <a:p>
            <a:pPr>
              <a:buFont typeface="Wingdings" panose="05000000000000000000" pitchFamily="2" charset="2"/>
              <a:buChar char="v"/>
            </a:pPr>
            <a:r>
              <a:rPr lang="nl-NL" sz="2200" dirty="0"/>
              <a:t>Uitbreiding / verjonging instructeurs team</a:t>
            </a:r>
          </a:p>
          <a:p>
            <a:pPr>
              <a:buFont typeface="Wingdings" panose="05000000000000000000" pitchFamily="2" charset="2"/>
              <a:buChar char="v"/>
            </a:pPr>
            <a:r>
              <a:rPr lang="nl-NL" sz="2200" dirty="0"/>
              <a:t>Begrip voor belang van SMS collectief</a:t>
            </a:r>
          </a:p>
          <a:p>
            <a:pPr>
              <a:buFont typeface="Wingdings" panose="05000000000000000000" pitchFamily="2" charset="2"/>
              <a:buChar char="v"/>
            </a:pPr>
            <a:r>
              <a:rPr lang="nl-NL" sz="2200" dirty="0"/>
              <a:t>Ledental minimaal 70 leden -&gt; is een type lidmaatschap op de lange termijn houdbaar?</a:t>
            </a:r>
          </a:p>
          <a:p>
            <a:pPr>
              <a:buFont typeface="Wingdings" panose="05000000000000000000" pitchFamily="2" charset="2"/>
              <a:buChar char="v"/>
            </a:pPr>
            <a:r>
              <a:rPr lang="nl-NL" sz="2200" dirty="0"/>
              <a:t>Openheid vanuit bestuur – commissies</a:t>
            </a:r>
          </a:p>
          <a:p>
            <a:pPr>
              <a:buFont typeface="Wingdings" panose="05000000000000000000" pitchFamily="2" charset="2"/>
              <a:buChar char="v"/>
            </a:pPr>
            <a:r>
              <a:rPr lang="nl-NL" sz="2200" dirty="0"/>
              <a:t>Open en actieve houding leden</a:t>
            </a:r>
          </a:p>
          <a:p>
            <a:endParaRPr lang="nl-NL" dirty="0"/>
          </a:p>
          <a:p>
            <a:endParaRPr lang="nl-NL" dirty="0"/>
          </a:p>
          <a:p>
            <a:endParaRPr lang="nl-NL" dirty="0"/>
          </a:p>
          <a:p>
            <a:endParaRPr lang="nl-NL" dirty="0"/>
          </a:p>
        </p:txBody>
      </p:sp>
      <p:graphicFrame>
        <p:nvGraphicFramePr>
          <p:cNvPr id="5" name="Diagram 4">
            <a:extLst>
              <a:ext uri="{FF2B5EF4-FFF2-40B4-BE49-F238E27FC236}">
                <a16:creationId xmlns:a16="http://schemas.microsoft.com/office/drawing/2014/main" id="{3A5918E4-F8C4-4AA8-91F2-CAF6A1926B03}"/>
              </a:ext>
            </a:extLst>
          </p:cNvPr>
          <p:cNvGraphicFramePr/>
          <p:nvPr>
            <p:extLst>
              <p:ext uri="{D42A27DB-BD31-4B8C-83A1-F6EECF244321}">
                <p14:modId xmlns:p14="http://schemas.microsoft.com/office/powerpoint/2010/main" val="450230918"/>
              </p:ext>
            </p:extLst>
          </p:nvPr>
        </p:nvGraphicFramePr>
        <p:xfrm>
          <a:off x="1419726" y="74858"/>
          <a:ext cx="8278618" cy="551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atum 3">
            <a:extLst>
              <a:ext uri="{FF2B5EF4-FFF2-40B4-BE49-F238E27FC236}">
                <a16:creationId xmlns:a16="http://schemas.microsoft.com/office/drawing/2014/main" id="{034CA674-8B06-4174-BB88-D264BA23EB79}"/>
              </a:ext>
            </a:extLst>
          </p:cNvPr>
          <p:cNvSpPr>
            <a:spLocks noGrp="1"/>
          </p:cNvSpPr>
          <p:nvPr>
            <p:ph type="dt" sz="half" idx="10"/>
          </p:nvPr>
        </p:nvSpPr>
        <p:spPr/>
        <p:txBody>
          <a:bodyPr/>
          <a:lstStyle/>
          <a:p>
            <a:r>
              <a:rPr lang="en-US"/>
              <a:t>17/10/2018</a:t>
            </a:r>
            <a:endParaRPr lang="en-US" dirty="0"/>
          </a:p>
        </p:txBody>
      </p:sp>
      <p:sp>
        <p:nvSpPr>
          <p:cNvPr id="6" name="Tijdelijke aanduiding voor voettekst 5">
            <a:extLst>
              <a:ext uri="{FF2B5EF4-FFF2-40B4-BE49-F238E27FC236}">
                <a16:creationId xmlns:a16="http://schemas.microsoft.com/office/drawing/2014/main" id="{BBCE245F-C043-4724-A035-F08FD84B3353}"/>
              </a:ext>
            </a:extLst>
          </p:cNvPr>
          <p:cNvSpPr>
            <a:spLocks noGrp="1"/>
          </p:cNvSpPr>
          <p:nvPr>
            <p:ph type="ftr" sz="quarter" idx="11"/>
          </p:nvPr>
        </p:nvSpPr>
        <p:spPr/>
        <p:txBody>
          <a:bodyPr/>
          <a:lstStyle/>
          <a:p>
            <a:r>
              <a:rPr lang="en-US"/>
              <a:t>Sub Marine Stars</a:t>
            </a:r>
            <a:endParaRPr lang="en-US" dirty="0"/>
          </a:p>
        </p:txBody>
      </p:sp>
      <p:sp>
        <p:nvSpPr>
          <p:cNvPr id="7" name="Tijdelijke aanduiding voor dianummer 6">
            <a:extLst>
              <a:ext uri="{FF2B5EF4-FFF2-40B4-BE49-F238E27FC236}">
                <a16:creationId xmlns:a16="http://schemas.microsoft.com/office/drawing/2014/main" id="{3DD67DE2-CAF0-43A3-B89E-5E6260BBE90D}"/>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8" name="TextBox 7">
            <a:extLst>
              <a:ext uri="{FF2B5EF4-FFF2-40B4-BE49-F238E27FC236}">
                <a16:creationId xmlns:a16="http://schemas.microsoft.com/office/drawing/2014/main" id="{9B345763-B136-4F0E-8D51-9A773AA55743}"/>
              </a:ext>
            </a:extLst>
          </p:cNvPr>
          <p:cNvSpPr txBox="1"/>
          <p:nvPr/>
        </p:nvSpPr>
        <p:spPr>
          <a:xfrm>
            <a:off x="7061430" y="4051061"/>
            <a:ext cx="3495040" cy="1015663"/>
          </a:xfrm>
          <a:prstGeom prst="rect">
            <a:avLst/>
          </a:prstGeom>
          <a:noFill/>
        </p:spPr>
        <p:txBody>
          <a:bodyPr wrap="square" rtlCol="0">
            <a:spAutoFit/>
          </a:bodyPr>
          <a:lstStyle/>
          <a:p>
            <a:r>
              <a:rPr lang="nl-NL" sz="1200" dirty="0">
                <a:solidFill>
                  <a:schemeClr val="tx1">
                    <a:lumMod val="75000"/>
                    <a:lumOff val="25000"/>
                  </a:schemeClr>
                </a:solidFill>
                <a:latin typeface="Verdana" panose="020B0604030504040204" pitchFamily="34" charset="0"/>
                <a:ea typeface="Verdana" panose="020B0604030504040204" pitchFamily="34" charset="0"/>
              </a:rPr>
              <a:t>Nog lang niet alle antwoorden op de “Wat vraagt dit … “ zijn concreet.  Voor het verenigingsjaar 2018/2019 gaan we echter wel vanuit “deze bril” met concrete topics en gestelde doelen aan de slag.  </a:t>
            </a:r>
            <a:endParaRPr lang="en-US" sz="1200"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478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Onze algehele doelstelling</a:t>
            </a:r>
          </a:p>
        </p:txBody>
      </p:sp>
      <p:sp>
        <p:nvSpPr>
          <p:cNvPr id="7" name="Tijdelijke aanduiding voor datum 6">
            <a:extLst>
              <a:ext uri="{FF2B5EF4-FFF2-40B4-BE49-F238E27FC236}">
                <a16:creationId xmlns:a16="http://schemas.microsoft.com/office/drawing/2014/main" id="{D6E33AEC-9FFE-48CC-B7C7-107AC7B4E76E}"/>
              </a:ext>
            </a:extLst>
          </p:cNvPr>
          <p:cNvSpPr>
            <a:spLocks noGrp="1"/>
          </p:cNvSpPr>
          <p:nvPr>
            <p:ph type="dt" sz="half" idx="10"/>
          </p:nvPr>
        </p:nvSpPr>
        <p:spPr/>
        <p:txBody>
          <a:bodyPr/>
          <a:lstStyle/>
          <a:p>
            <a:r>
              <a:rPr lang="en-US"/>
              <a:t>17/10/2018</a:t>
            </a:r>
            <a:endParaRPr lang="en-US" dirty="0"/>
          </a:p>
        </p:txBody>
      </p:sp>
      <p:sp>
        <p:nvSpPr>
          <p:cNvPr id="8" name="Tijdelijke aanduiding voor voettekst 7">
            <a:extLst>
              <a:ext uri="{FF2B5EF4-FFF2-40B4-BE49-F238E27FC236}">
                <a16:creationId xmlns:a16="http://schemas.microsoft.com/office/drawing/2014/main" id="{33888D4C-B599-409D-94C9-B89A701BBA66}"/>
              </a:ext>
            </a:extLst>
          </p:cNvPr>
          <p:cNvSpPr>
            <a:spLocks noGrp="1"/>
          </p:cNvSpPr>
          <p:nvPr>
            <p:ph type="ftr" sz="quarter" idx="11"/>
          </p:nvPr>
        </p:nvSpPr>
        <p:spPr/>
        <p:txBody>
          <a:bodyPr/>
          <a:lstStyle/>
          <a:p>
            <a:r>
              <a:rPr lang="en-US"/>
              <a:t>Sub Marine Stars</a:t>
            </a:r>
            <a:endParaRPr lang="en-US" dirty="0"/>
          </a:p>
        </p:txBody>
      </p:sp>
      <p:sp>
        <p:nvSpPr>
          <p:cNvPr id="9" name="Tijdelijke aanduiding voor dianummer 8">
            <a:extLst>
              <a:ext uri="{FF2B5EF4-FFF2-40B4-BE49-F238E27FC236}">
                <a16:creationId xmlns:a16="http://schemas.microsoft.com/office/drawing/2014/main" id="{7DEE519B-2B6E-4CDE-84D7-6952AA536969}"/>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3" name="Tijdelijke aanduiding voor inhoud 2"/>
          <p:cNvSpPr>
            <a:spLocks noGrp="1"/>
          </p:cNvSpPr>
          <p:nvPr>
            <p:ph sz="quarter" idx="4294967295"/>
          </p:nvPr>
        </p:nvSpPr>
        <p:spPr>
          <a:xfrm>
            <a:off x="1207008" y="1964627"/>
            <a:ext cx="10363200" cy="3962400"/>
          </a:xfrm>
        </p:spPr>
        <p:txBody>
          <a:bodyPr>
            <a:noAutofit/>
          </a:bodyPr>
          <a:lstStyle/>
          <a:p>
            <a:pPr marL="0" indent="0">
              <a:buNone/>
            </a:pPr>
            <a:r>
              <a:rPr lang="nl-NL" sz="1600" dirty="0"/>
              <a:t>Sub Marine Stars is een duikvereniging die is opgericht in 1978 en is gevestigd in Leidschendam. </a:t>
            </a:r>
          </a:p>
          <a:p>
            <a:pPr marL="0" indent="0">
              <a:buNone/>
            </a:pPr>
            <a:endParaRPr lang="nl-NL" sz="1600" dirty="0"/>
          </a:p>
          <a:p>
            <a:pPr marL="0" indent="0">
              <a:buNone/>
            </a:pPr>
            <a:r>
              <a:rPr lang="nl-NL" sz="1600" dirty="0"/>
              <a:t>Onze </a:t>
            </a:r>
            <a:r>
              <a:rPr lang="nl-NL" sz="1600" b="1" dirty="0"/>
              <a:t>doelstelling</a:t>
            </a:r>
            <a:r>
              <a:rPr lang="nl-NL" sz="1600" dirty="0"/>
              <a:t> luidt: </a:t>
            </a:r>
          </a:p>
          <a:p>
            <a:pPr marL="0" indent="0">
              <a:buNone/>
            </a:pPr>
            <a:r>
              <a:rPr lang="nl-NL" sz="1600" dirty="0"/>
              <a:t>Het opleiden en beoefenen van de onderwatersport voor leden, volgens de richtlijnen van de </a:t>
            </a:r>
            <a:r>
              <a:rPr lang="nl-NL" sz="1600" dirty="0">
                <a:solidFill>
                  <a:schemeClr val="accent2"/>
                </a:solidFill>
                <a:hlinkClick r:id="rId3">
                  <a:extLst>
                    <a:ext uri="{A12FA001-AC4F-418D-AE19-62706E023703}">
                      <ahyp:hlinkClr xmlns:ahyp="http://schemas.microsoft.com/office/drawing/2018/hyperlinkcolor" val="tx"/>
                    </a:ext>
                  </a:extLst>
                </a:hlinkClick>
              </a:rPr>
              <a:t>Nederlandse Onderwatersport Bond (NOB)</a:t>
            </a:r>
            <a:r>
              <a:rPr lang="nl-NL" sz="1600" dirty="0">
                <a:solidFill>
                  <a:schemeClr val="accent2"/>
                </a:solidFill>
              </a:rPr>
              <a:t>.</a:t>
            </a:r>
          </a:p>
        </p:txBody>
      </p:sp>
    </p:spTree>
    <p:extLst>
      <p:ext uri="{BB962C8B-B14F-4D97-AF65-F5344CB8AC3E}">
        <p14:creationId xmlns:p14="http://schemas.microsoft.com/office/powerpoint/2010/main" val="377593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506456" cy="1450757"/>
          </a:xfrm>
        </p:spPr>
        <p:txBody>
          <a:bodyPr>
            <a:normAutofit/>
          </a:bodyPr>
          <a:lstStyle/>
          <a:p>
            <a:r>
              <a:rPr lang="en-GB" dirty="0" err="1"/>
              <a:t>Vanuit</a:t>
            </a:r>
            <a:r>
              <a:rPr lang="en-GB" dirty="0"/>
              <a:t> de SMS </a:t>
            </a:r>
            <a:r>
              <a:rPr lang="en-GB" dirty="0" err="1"/>
              <a:t>speerpunten</a:t>
            </a:r>
            <a:endParaRPr lang="nl-NL" dirty="0"/>
          </a:p>
        </p:txBody>
      </p:sp>
      <p:grpSp>
        <p:nvGrpSpPr>
          <p:cNvPr id="17" name="Groep 16"/>
          <p:cNvGrpSpPr/>
          <p:nvPr/>
        </p:nvGrpSpPr>
        <p:grpSpPr>
          <a:xfrm>
            <a:off x="551155" y="2214691"/>
            <a:ext cx="3830004" cy="3017067"/>
            <a:chOff x="551155" y="2214691"/>
            <a:chExt cx="3830004" cy="3017067"/>
          </a:xfrm>
        </p:grpSpPr>
        <p:pic>
          <p:nvPicPr>
            <p:cNvPr id="5" name="Afbeelding 4"/>
            <p:cNvPicPr>
              <a:picLocks noChangeAspect="1"/>
            </p:cNvPicPr>
            <p:nvPr/>
          </p:nvPicPr>
          <p:blipFill>
            <a:blip r:embed="rId3"/>
            <a:stretch>
              <a:fillRect/>
            </a:stretch>
          </p:blipFill>
          <p:spPr>
            <a:xfrm>
              <a:off x="551155" y="2214691"/>
              <a:ext cx="3830004" cy="2555331"/>
            </a:xfrm>
            <a:prstGeom prst="rect">
              <a:avLst/>
            </a:prstGeom>
          </p:spPr>
        </p:pic>
        <p:sp>
          <p:nvSpPr>
            <p:cNvPr id="14" name="Tekstvak 13"/>
            <p:cNvSpPr txBox="1"/>
            <p:nvPr/>
          </p:nvSpPr>
          <p:spPr>
            <a:xfrm>
              <a:off x="1196789" y="4862426"/>
              <a:ext cx="1972235" cy="369332"/>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VERENIGING</a:t>
              </a:r>
              <a:endParaRPr lang="nl-NL" b="1" dirty="0">
                <a:latin typeface="Verdana" panose="020B0604030504040204" pitchFamily="34" charset="0"/>
                <a:ea typeface="Verdana" panose="020B0604030504040204" pitchFamily="34" charset="0"/>
              </a:endParaRPr>
            </a:p>
          </p:txBody>
        </p:sp>
      </p:grpSp>
      <p:grpSp>
        <p:nvGrpSpPr>
          <p:cNvPr id="19" name="Groep 18"/>
          <p:cNvGrpSpPr/>
          <p:nvPr/>
        </p:nvGrpSpPr>
        <p:grpSpPr>
          <a:xfrm>
            <a:off x="7816771" y="2214691"/>
            <a:ext cx="3931081" cy="3261762"/>
            <a:chOff x="7848543" y="2214692"/>
            <a:chExt cx="3931081" cy="3261762"/>
          </a:xfrm>
        </p:grpSpPr>
        <p:pic>
          <p:nvPicPr>
            <p:cNvPr id="13" name="Afbeelding 12"/>
            <p:cNvPicPr>
              <a:picLocks noChangeAspect="1"/>
            </p:cNvPicPr>
            <p:nvPr/>
          </p:nvPicPr>
          <p:blipFill rotWithShape="1">
            <a:blip r:embed="rId4"/>
            <a:srcRect r="46335"/>
            <a:stretch/>
          </p:blipFill>
          <p:spPr>
            <a:xfrm>
              <a:off x="7848543" y="2214692"/>
              <a:ext cx="3931081" cy="2555331"/>
            </a:xfrm>
            <a:prstGeom prst="rect">
              <a:avLst/>
            </a:prstGeom>
          </p:spPr>
        </p:pic>
        <p:sp>
          <p:nvSpPr>
            <p:cNvPr id="15" name="Tekstvak 14"/>
            <p:cNvSpPr txBox="1"/>
            <p:nvPr/>
          </p:nvSpPr>
          <p:spPr>
            <a:xfrm>
              <a:off x="8178023" y="4830123"/>
              <a:ext cx="3601601" cy="646331"/>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TOEGANKELIJKHEID DUIKSPORT</a:t>
              </a:r>
              <a:endParaRPr lang="nl-NL" b="1" dirty="0">
                <a:latin typeface="Verdana" panose="020B0604030504040204" pitchFamily="34" charset="0"/>
                <a:ea typeface="Verdana" panose="020B0604030504040204" pitchFamily="34" charset="0"/>
              </a:endParaRPr>
            </a:p>
          </p:txBody>
        </p:sp>
      </p:grpSp>
      <p:grpSp>
        <p:nvGrpSpPr>
          <p:cNvPr id="18" name="Groep 17"/>
          <p:cNvGrpSpPr/>
          <p:nvPr/>
        </p:nvGrpSpPr>
        <p:grpSpPr>
          <a:xfrm>
            <a:off x="4274153" y="2214693"/>
            <a:ext cx="3542618" cy="3297619"/>
            <a:chOff x="4274153" y="2214693"/>
            <a:chExt cx="3542618" cy="3297619"/>
          </a:xfrm>
        </p:grpSpPr>
        <p:pic>
          <p:nvPicPr>
            <p:cNvPr id="11" name="Afbeelding 10"/>
            <p:cNvPicPr>
              <a:picLocks noChangeAspect="1"/>
            </p:cNvPicPr>
            <p:nvPr/>
          </p:nvPicPr>
          <p:blipFill>
            <a:blip r:embed="rId5"/>
            <a:stretch>
              <a:fillRect/>
            </a:stretch>
          </p:blipFill>
          <p:spPr>
            <a:xfrm>
              <a:off x="4274153" y="2214693"/>
              <a:ext cx="3542618" cy="2555331"/>
            </a:xfrm>
            <a:prstGeom prst="rect">
              <a:avLst/>
            </a:prstGeom>
          </p:spPr>
        </p:pic>
        <p:sp>
          <p:nvSpPr>
            <p:cNvPr id="16" name="Tekstvak 15"/>
            <p:cNvSpPr txBox="1"/>
            <p:nvPr/>
          </p:nvSpPr>
          <p:spPr>
            <a:xfrm>
              <a:off x="5109882" y="4865981"/>
              <a:ext cx="1972235" cy="646331"/>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VEILIG DUIKEN</a:t>
              </a:r>
              <a:endParaRPr lang="nl-NL" b="1" dirty="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88954F40-2E24-4A67-8528-C05BA6B32627}"/>
              </a:ext>
            </a:extLst>
          </p:cNvPr>
          <p:cNvSpPr>
            <a:spLocks noGrp="1"/>
          </p:cNvSpPr>
          <p:nvPr>
            <p:ph type="dt" sz="half" idx="10"/>
          </p:nvPr>
        </p:nvSpPr>
        <p:spPr/>
        <p:txBody>
          <a:bodyPr/>
          <a:lstStyle/>
          <a:p>
            <a:r>
              <a:rPr lang="en-US"/>
              <a:t>17/10/2018</a:t>
            </a:r>
            <a:endParaRPr lang="en-US" dirty="0"/>
          </a:p>
        </p:txBody>
      </p:sp>
      <p:sp>
        <p:nvSpPr>
          <p:cNvPr id="4" name="Tijdelijke aanduiding voor voettekst 3">
            <a:extLst>
              <a:ext uri="{FF2B5EF4-FFF2-40B4-BE49-F238E27FC236}">
                <a16:creationId xmlns:a16="http://schemas.microsoft.com/office/drawing/2014/main" id="{C1F3C9EC-A907-4466-9760-6B8FC5368992}"/>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84C91910-5879-4E9A-80E0-036CCF777789}"/>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5998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79" y="286603"/>
            <a:ext cx="10481573" cy="1450757"/>
          </a:xfrm>
        </p:spPr>
        <p:txBody>
          <a:bodyPr>
            <a:normAutofit/>
          </a:bodyPr>
          <a:lstStyle/>
          <a:p>
            <a:r>
              <a:rPr lang="en-GB" dirty="0" err="1"/>
              <a:t>Wordt</a:t>
            </a:r>
            <a:r>
              <a:rPr lang="en-GB" dirty="0"/>
              <a:t> </a:t>
            </a:r>
            <a:r>
              <a:rPr lang="en-GB" dirty="0" err="1"/>
              <a:t>deze</a:t>
            </a:r>
            <a:r>
              <a:rPr lang="en-GB" dirty="0"/>
              <a:t> </a:t>
            </a:r>
            <a:r>
              <a:rPr lang="en-GB" dirty="0" err="1"/>
              <a:t>doelstelling</a:t>
            </a:r>
            <a:r>
              <a:rPr lang="en-GB" dirty="0"/>
              <a:t> </a:t>
            </a:r>
            <a:r>
              <a:rPr lang="en-GB" dirty="0" err="1"/>
              <a:t>bereikt</a:t>
            </a:r>
            <a:r>
              <a:rPr lang="en-GB" dirty="0"/>
              <a:t> door:</a:t>
            </a:r>
            <a:endParaRPr lang="nl-NL" dirty="0"/>
          </a:p>
        </p:txBody>
      </p:sp>
      <p:sp>
        <p:nvSpPr>
          <p:cNvPr id="3" name="Tekstvak 2">
            <a:extLst>
              <a:ext uri="{FF2B5EF4-FFF2-40B4-BE49-F238E27FC236}">
                <a16:creationId xmlns:a16="http://schemas.microsoft.com/office/drawing/2014/main" id="{A1781FAF-4348-4F4A-B92E-5F03C58F51CD}"/>
              </a:ext>
            </a:extLst>
          </p:cNvPr>
          <p:cNvSpPr txBox="1"/>
          <p:nvPr/>
        </p:nvSpPr>
        <p:spPr>
          <a:xfrm>
            <a:off x="214227" y="2200715"/>
            <a:ext cx="3471958" cy="4308872"/>
          </a:xfrm>
          <a:prstGeom prst="rect">
            <a:avLst/>
          </a:prstGeom>
          <a:noFill/>
          <a:ln>
            <a:solidFill>
              <a:schemeClr val="accent1"/>
            </a:solidFill>
          </a:ln>
        </p:spPr>
        <p:txBody>
          <a:bodyPr wrap="square" rtlCol="0">
            <a:spAutoFit/>
          </a:bodyPr>
          <a:lstStyle/>
          <a:p>
            <a:pP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 Het besturen van een vereniging</a:t>
            </a:r>
          </a:p>
          <a:p>
            <a:pP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Het faciliteren van verenigingsvoorzieningen (bar, zwembad)</a:t>
            </a:r>
          </a:p>
          <a:p>
            <a:pP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 Het onderhouden van communicatie met en voor de leden</a:t>
            </a:r>
          </a:p>
          <a:p>
            <a:pP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 Het uitdragen van de vereniging door middel van een website</a:t>
            </a:r>
          </a:p>
          <a:p>
            <a:pP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 Het organiseren van verenigingsevenementen</a:t>
            </a:r>
          </a:p>
          <a:p>
            <a:pPr>
              <a:buFont typeface="Wingdings" panose="05000000000000000000" pitchFamily="2" charset="2"/>
              <a:buChar char="v"/>
            </a:pPr>
            <a:endParaRPr lang="nl-NL" sz="1600" dirty="0"/>
          </a:p>
          <a:p>
            <a:pPr>
              <a:buFont typeface="Wingdings" panose="05000000000000000000" pitchFamily="2" charset="2"/>
              <a:buChar char="v"/>
            </a:pPr>
            <a:endParaRPr lang="nl-NL" sz="1600" dirty="0"/>
          </a:p>
          <a:p>
            <a:pPr>
              <a:buFont typeface="Wingdings" panose="05000000000000000000" pitchFamily="2" charset="2"/>
              <a:buChar char="v"/>
            </a:pPr>
            <a:endParaRPr lang="nl-NL" sz="1600" dirty="0"/>
          </a:p>
          <a:p>
            <a:pPr marL="285750" indent="-285750">
              <a:buFont typeface="Arial" panose="020B0604020202020204" pitchFamily="34" charset="0"/>
              <a:buChar char="•"/>
            </a:pPr>
            <a:endParaRPr lang="en-GB" dirty="0"/>
          </a:p>
        </p:txBody>
      </p:sp>
      <p:sp>
        <p:nvSpPr>
          <p:cNvPr id="20" name="Tekstvak 19">
            <a:extLst>
              <a:ext uri="{FF2B5EF4-FFF2-40B4-BE49-F238E27FC236}">
                <a16:creationId xmlns:a16="http://schemas.microsoft.com/office/drawing/2014/main" id="{49E24EE4-420D-428C-962E-965A8537D200}"/>
              </a:ext>
            </a:extLst>
          </p:cNvPr>
          <p:cNvSpPr txBox="1"/>
          <p:nvPr/>
        </p:nvSpPr>
        <p:spPr>
          <a:xfrm>
            <a:off x="548015" y="1810509"/>
            <a:ext cx="1972235" cy="369332"/>
          </a:xfrm>
          <a:prstGeom prst="rect">
            <a:avLst/>
          </a:prstGeom>
          <a:noFill/>
        </p:spPr>
        <p:txBody>
          <a:bodyPr wrap="square" rtlCol="0">
            <a:spAutoFit/>
          </a:bodyPr>
          <a:lstStyle/>
          <a:p>
            <a:pPr algn="ctr"/>
            <a:r>
              <a:rPr lang="en-GB" b="1" dirty="0">
                <a:solidFill>
                  <a:schemeClr val="accent2"/>
                </a:solidFill>
                <a:latin typeface="Verdana" panose="020B0604030504040204" pitchFamily="34" charset="0"/>
                <a:ea typeface="Verdana" panose="020B0604030504040204" pitchFamily="34" charset="0"/>
              </a:rPr>
              <a:t>VERENIGING</a:t>
            </a:r>
            <a:endParaRPr lang="nl-NL" b="1" dirty="0">
              <a:solidFill>
                <a:schemeClr val="accent2"/>
              </a:solidFill>
              <a:latin typeface="Verdana" panose="020B0604030504040204" pitchFamily="34" charset="0"/>
              <a:ea typeface="Verdana" panose="020B0604030504040204" pitchFamily="34" charset="0"/>
            </a:endParaRPr>
          </a:p>
        </p:txBody>
      </p:sp>
      <p:sp>
        <p:nvSpPr>
          <p:cNvPr id="21" name="Tekstvak 20">
            <a:extLst>
              <a:ext uri="{FF2B5EF4-FFF2-40B4-BE49-F238E27FC236}">
                <a16:creationId xmlns:a16="http://schemas.microsoft.com/office/drawing/2014/main" id="{3D933CC5-C8A3-46B5-9CF9-1095E8795076}"/>
              </a:ext>
            </a:extLst>
          </p:cNvPr>
          <p:cNvSpPr txBox="1"/>
          <p:nvPr/>
        </p:nvSpPr>
        <p:spPr>
          <a:xfrm>
            <a:off x="7637685" y="1842226"/>
            <a:ext cx="4554315" cy="369332"/>
          </a:xfrm>
          <a:prstGeom prst="rect">
            <a:avLst/>
          </a:prstGeom>
          <a:noFill/>
        </p:spPr>
        <p:txBody>
          <a:bodyPr wrap="square" rtlCol="0">
            <a:spAutoFit/>
          </a:bodyPr>
          <a:lstStyle/>
          <a:p>
            <a:pPr algn="ctr"/>
            <a:r>
              <a:rPr lang="en-GB" b="1" dirty="0">
                <a:solidFill>
                  <a:schemeClr val="accent2"/>
                </a:solidFill>
                <a:latin typeface="Verdana" panose="020B0604030504040204" pitchFamily="34" charset="0"/>
                <a:ea typeface="Verdana" panose="020B0604030504040204" pitchFamily="34" charset="0"/>
              </a:rPr>
              <a:t>TOEGANKELIJKHEID DUIKSPORT</a:t>
            </a:r>
            <a:endParaRPr lang="nl-NL" b="1" dirty="0">
              <a:solidFill>
                <a:schemeClr val="accent2"/>
              </a:solidFill>
              <a:latin typeface="Verdana" panose="020B0604030504040204" pitchFamily="34" charset="0"/>
              <a:ea typeface="Verdana" panose="020B0604030504040204" pitchFamily="34" charset="0"/>
            </a:endParaRPr>
          </a:p>
        </p:txBody>
      </p:sp>
      <p:sp>
        <p:nvSpPr>
          <p:cNvPr id="22" name="Tekstvak 21">
            <a:extLst>
              <a:ext uri="{FF2B5EF4-FFF2-40B4-BE49-F238E27FC236}">
                <a16:creationId xmlns:a16="http://schemas.microsoft.com/office/drawing/2014/main" id="{9D5106B0-686D-4EF7-94E8-A2C3163C59A0}"/>
              </a:ext>
            </a:extLst>
          </p:cNvPr>
          <p:cNvSpPr txBox="1"/>
          <p:nvPr/>
        </p:nvSpPr>
        <p:spPr>
          <a:xfrm>
            <a:off x="4556168" y="1842226"/>
            <a:ext cx="2371728" cy="369332"/>
          </a:xfrm>
          <a:prstGeom prst="rect">
            <a:avLst/>
          </a:prstGeom>
          <a:noFill/>
        </p:spPr>
        <p:txBody>
          <a:bodyPr wrap="square" rtlCol="0">
            <a:spAutoFit/>
          </a:bodyPr>
          <a:lstStyle/>
          <a:p>
            <a:pPr algn="ctr"/>
            <a:r>
              <a:rPr lang="en-GB" b="1" dirty="0">
                <a:solidFill>
                  <a:schemeClr val="accent2"/>
                </a:solidFill>
                <a:latin typeface="Verdana" panose="020B0604030504040204" pitchFamily="34" charset="0"/>
                <a:ea typeface="Verdana" panose="020B0604030504040204" pitchFamily="34" charset="0"/>
              </a:rPr>
              <a:t>VEILIG DUIKEN</a:t>
            </a:r>
            <a:endParaRPr lang="nl-NL" b="1" dirty="0">
              <a:solidFill>
                <a:schemeClr val="accent2"/>
              </a:solidFill>
              <a:latin typeface="Verdana" panose="020B0604030504040204" pitchFamily="34" charset="0"/>
              <a:ea typeface="Verdana" panose="020B0604030504040204" pitchFamily="34" charset="0"/>
            </a:endParaRPr>
          </a:p>
        </p:txBody>
      </p:sp>
      <p:sp>
        <p:nvSpPr>
          <p:cNvPr id="23" name="Tekstvak 22">
            <a:extLst>
              <a:ext uri="{FF2B5EF4-FFF2-40B4-BE49-F238E27FC236}">
                <a16:creationId xmlns:a16="http://schemas.microsoft.com/office/drawing/2014/main" id="{BE6E6407-F022-4B5C-9212-F0F7C583BD79}"/>
              </a:ext>
            </a:extLst>
          </p:cNvPr>
          <p:cNvSpPr txBox="1"/>
          <p:nvPr/>
        </p:nvSpPr>
        <p:spPr>
          <a:xfrm>
            <a:off x="3946775" y="2199558"/>
            <a:ext cx="4036689" cy="3785652"/>
          </a:xfrm>
          <a:prstGeom prst="rect">
            <a:avLst/>
          </a:prstGeom>
          <a:noFill/>
          <a:ln>
            <a:solidFill>
              <a:schemeClr val="accent1"/>
            </a:solidFill>
          </a:ln>
        </p:spPr>
        <p:txBody>
          <a:bodyPr wrap="square" rtlCol="0">
            <a:spAutoFit/>
          </a:bodyPr>
          <a:lstStyle/>
          <a:p>
            <a:pPr indent="-285750">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Het faciliteren van het NOB lidmaatschap</a:t>
            </a:r>
          </a:p>
          <a:p>
            <a:pPr indent="-285750">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Het opleiden van leden conform de NOB normen</a:t>
            </a:r>
          </a:p>
          <a:p>
            <a:pPr indent="-285750">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Het opleiden en op niveau houden van NOB gecertificeerde instructeurs</a:t>
            </a:r>
          </a:p>
          <a:p>
            <a:pPr indent="-285750">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Het organiseren van duik medische keuring en reanimatie</a:t>
            </a:r>
          </a:p>
          <a:p>
            <a:pPr indent="-285750">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Het organiseren van zwembadavonden</a:t>
            </a:r>
          </a:p>
          <a:p>
            <a:pPr indent="-285750">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Duiken onder toezicht en met AED, zuurstofkoffer en EHBO</a:t>
            </a:r>
          </a:p>
          <a:p>
            <a:pPr indent="-285750">
              <a:buFont typeface="Wingdings" panose="05000000000000000000" pitchFamily="2" charset="2"/>
              <a:buChar char="v"/>
            </a:pPr>
            <a:endParaRPr lang="nl-NL" sz="1600"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v"/>
            </a:pPr>
            <a:endParaRPr lang="nl-NL" sz="1600" dirty="0"/>
          </a:p>
          <a:p>
            <a:endParaRPr lang="en-GB" sz="16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24" name="Tekstvak 23">
            <a:extLst>
              <a:ext uri="{FF2B5EF4-FFF2-40B4-BE49-F238E27FC236}">
                <a16:creationId xmlns:a16="http://schemas.microsoft.com/office/drawing/2014/main" id="{5AD6581F-C8C3-49D6-9414-115BC44F5F69}"/>
              </a:ext>
            </a:extLst>
          </p:cNvPr>
          <p:cNvSpPr txBox="1"/>
          <p:nvPr/>
        </p:nvSpPr>
        <p:spPr>
          <a:xfrm>
            <a:off x="8244054" y="2211558"/>
            <a:ext cx="3471958" cy="2831544"/>
          </a:xfrm>
          <a:prstGeom prst="rect">
            <a:avLst/>
          </a:prstGeom>
          <a:noFill/>
          <a:ln>
            <a:solidFill>
              <a:schemeClr val="accent1"/>
            </a:solidFill>
          </a:ln>
        </p:spPr>
        <p:txBody>
          <a:bodyPr wrap="square" rtlCol="0">
            <a:spAutoFit/>
          </a:bodyPr>
          <a:lstStyle/>
          <a:p>
            <a:pP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 Het organiseren van verenigingsduiken in buiten water</a:t>
            </a:r>
          </a:p>
          <a:p>
            <a:pP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 Het opleiden van beginnende en gevorderde duikers</a:t>
            </a:r>
          </a:p>
          <a:p>
            <a:pPr>
              <a:buFont typeface="Wingdings" panose="05000000000000000000" pitchFamily="2" charset="2"/>
              <a:buChar char="v"/>
            </a:pPr>
            <a:r>
              <a:rPr lang="nl-NL" sz="1600" dirty="0">
                <a:solidFill>
                  <a:schemeClr val="tx1">
                    <a:lumMod val="75000"/>
                    <a:lumOff val="25000"/>
                  </a:schemeClr>
                </a:solidFill>
                <a:latin typeface="Verdana" panose="020B0604030504040204" pitchFamily="34" charset="0"/>
                <a:ea typeface="Verdana" panose="020B0604030504040204" pitchFamily="34" charset="0"/>
              </a:rPr>
              <a:t> Het faciliteren van duikmateriaal voor beginnende duikers </a:t>
            </a:r>
          </a:p>
          <a:p>
            <a:pPr>
              <a:buFont typeface="Wingdings" panose="05000000000000000000" pitchFamily="2" charset="2"/>
              <a:buChar char="v"/>
            </a:pPr>
            <a:endParaRPr lang="nl-NL" sz="1600" dirty="0"/>
          </a:p>
          <a:p>
            <a:pPr>
              <a:buFont typeface="Wingdings" panose="05000000000000000000" pitchFamily="2" charset="2"/>
              <a:buChar char="v"/>
            </a:pPr>
            <a:endParaRPr lang="nl-NL" sz="1600" dirty="0"/>
          </a:p>
          <a:p>
            <a:endParaRPr lang="nl-NL" dirty="0"/>
          </a:p>
        </p:txBody>
      </p:sp>
      <p:sp>
        <p:nvSpPr>
          <p:cNvPr id="4" name="Tijdelijke aanduiding voor datum 3">
            <a:extLst>
              <a:ext uri="{FF2B5EF4-FFF2-40B4-BE49-F238E27FC236}">
                <a16:creationId xmlns:a16="http://schemas.microsoft.com/office/drawing/2014/main" id="{02E1106E-1889-4F91-AB71-89F935F79B99}"/>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94E21793-36D9-4772-9009-C61BAEF4CF6E}"/>
              </a:ext>
            </a:extLst>
          </p:cNvPr>
          <p:cNvSpPr>
            <a:spLocks noGrp="1"/>
          </p:cNvSpPr>
          <p:nvPr>
            <p:ph type="ftr" sz="quarter" idx="11"/>
          </p:nvPr>
        </p:nvSpPr>
        <p:spPr/>
        <p:txBody>
          <a:bodyPr/>
          <a:lstStyle/>
          <a:p>
            <a:r>
              <a:rPr lang="en-US" dirty="0"/>
              <a:t>Sub Marine Stars</a:t>
            </a:r>
          </a:p>
        </p:txBody>
      </p:sp>
      <p:sp>
        <p:nvSpPr>
          <p:cNvPr id="6" name="Tijdelijke aanduiding voor dianummer 5">
            <a:extLst>
              <a:ext uri="{FF2B5EF4-FFF2-40B4-BE49-F238E27FC236}">
                <a16:creationId xmlns:a16="http://schemas.microsoft.com/office/drawing/2014/main" id="{5E8D3062-626F-45FF-AB0B-C597DF9773D6}"/>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78216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Onze organisatie 2017/2018</a:t>
            </a:r>
          </a:p>
        </p:txBody>
      </p:sp>
      <p:sp>
        <p:nvSpPr>
          <p:cNvPr id="3" name="Tijdelijke aanduiding voor inhoud 2"/>
          <p:cNvSpPr>
            <a:spLocks noGrp="1"/>
          </p:cNvSpPr>
          <p:nvPr>
            <p:ph sz="quarter" idx="13"/>
          </p:nvPr>
        </p:nvSpPr>
        <p:spPr>
          <a:xfrm>
            <a:off x="813190" y="2028764"/>
            <a:ext cx="5106026" cy="3424107"/>
          </a:xfrm>
        </p:spPr>
        <p:txBody>
          <a:bodyPr>
            <a:normAutofit lnSpcReduction="10000"/>
          </a:bodyPr>
          <a:lstStyle/>
          <a:p>
            <a:pPr marL="0" indent="0">
              <a:buNone/>
            </a:pPr>
            <a:r>
              <a:rPr lang="nl-NL" sz="1600" b="1" dirty="0"/>
              <a:t>Bestuur:</a:t>
            </a:r>
          </a:p>
          <a:p>
            <a:pPr>
              <a:buFont typeface="Wingdings" panose="05000000000000000000" pitchFamily="2" charset="2"/>
              <a:buChar char="v"/>
            </a:pPr>
            <a:r>
              <a:rPr lang="nl-NL" sz="1600" dirty="0"/>
              <a:t>Judith </a:t>
            </a:r>
            <a:r>
              <a:rPr lang="nl-NL" sz="1600" dirty="0" err="1"/>
              <a:t>Vleer</a:t>
            </a:r>
            <a:r>
              <a:rPr lang="nl-NL" sz="1600" dirty="0"/>
              <a:t> – Secretariaat</a:t>
            </a:r>
          </a:p>
          <a:p>
            <a:pPr>
              <a:buFont typeface="Wingdings" panose="05000000000000000000" pitchFamily="2" charset="2"/>
              <a:buChar char="v"/>
            </a:pPr>
            <a:r>
              <a:rPr lang="nl-NL" sz="1600" dirty="0"/>
              <a:t>Jeannette van Beek – Algemene zaken</a:t>
            </a:r>
          </a:p>
          <a:p>
            <a:pPr>
              <a:buFont typeface="Wingdings" panose="05000000000000000000" pitchFamily="2" charset="2"/>
              <a:buChar char="v"/>
            </a:pPr>
            <a:r>
              <a:rPr lang="nl-NL" sz="1600" dirty="0"/>
              <a:t>Marco de Haas – Coördinator opleidingen</a:t>
            </a:r>
          </a:p>
          <a:p>
            <a:pPr>
              <a:buFont typeface="Wingdings" panose="05000000000000000000" pitchFamily="2" charset="2"/>
              <a:buChar char="v"/>
            </a:pPr>
            <a:r>
              <a:rPr lang="nl-NL" sz="1600" dirty="0"/>
              <a:t>Monique den </a:t>
            </a:r>
            <a:r>
              <a:rPr lang="nl-NL" sz="1600" dirty="0" err="1"/>
              <a:t>Heijer</a:t>
            </a:r>
            <a:r>
              <a:rPr lang="nl-NL" sz="1600" dirty="0"/>
              <a:t> – Penningmeester</a:t>
            </a:r>
          </a:p>
          <a:p>
            <a:pPr>
              <a:buFont typeface="Wingdings" panose="05000000000000000000" pitchFamily="2" charset="2"/>
              <a:buChar char="v"/>
            </a:pPr>
            <a:r>
              <a:rPr lang="nl-NL" sz="1600" dirty="0"/>
              <a:t>Saar Oudenbroek – Voorzitter</a:t>
            </a:r>
          </a:p>
          <a:p>
            <a:pPr marL="0" indent="0">
              <a:buNone/>
            </a:pPr>
            <a:endParaRPr lang="nl-NL" sz="1600" dirty="0"/>
          </a:p>
          <a:p>
            <a:pPr marL="0" indent="0">
              <a:buNone/>
            </a:pPr>
            <a:r>
              <a:rPr lang="nl-NL" sz="1600" b="1" dirty="0"/>
              <a:t>Controle:</a:t>
            </a:r>
          </a:p>
          <a:p>
            <a:pPr>
              <a:buFont typeface="Wingdings" panose="05000000000000000000" pitchFamily="2" charset="2"/>
              <a:buChar char="v"/>
            </a:pPr>
            <a:r>
              <a:rPr lang="nl-NL" sz="1600" dirty="0">
                <a:solidFill>
                  <a:schemeClr val="accent2"/>
                </a:solidFill>
              </a:rPr>
              <a:t>Kascontrole</a:t>
            </a:r>
            <a:r>
              <a:rPr lang="nl-NL" sz="1600" dirty="0"/>
              <a:t>: Harry, Denise</a:t>
            </a:r>
          </a:p>
          <a:p>
            <a:pPr marL="0" indent="0">
              <a:buNone/>
            </a:pPr>
            <a:endParaRPr lang="nl-NL" sz="1600" dirty="0"/>
          </a:p>
          <a:p>
            <a:pPr>
              <a:buFont typeface="Wingdings" panose="05000000000000000000" pitchFamily="2" charset="2"/>
              <a:buChar char="v"/>
            </a:pPr>
            <a:endParaRPr lang="nl-NL" sz="1600" dirty="0"/>
          </a:p>
          <a:p>
            <a:pPr marL="0" indent="0">
              <a:buNone/>
            </a:pPr>
            <a:endParaRPr lang="nl-NL" dirty="0"/>
          </a:p>
          <a:p>
            <a:pPr marL="0" indent="0">
              <a:buNone/>
            </a:pPr>
            <a:endParaRPr lang="nl-NL" dirty="0"/>
          </a:p>
        </p:txBody>
      </p:sp>
      <p:sp>
        <p:nvSpPr>
          <p:cNvPr id="4" name="Tijdelijke aanduiding voor inhoud 3">
            <a:extLst>
              <a:ext uri="{FF2B5EF4-FFF2-40B4-BE49-F238E27FC236}">
                <a16:creationId xmlns:a16="http://schemas.microsoft.com/office/drawing/2014/main" id="{06056DF9-25CA-47C4-A52F-FA89669A642E}"/>
              </a:ext>
            </a:extLst>
          </p:cNvPr>
          <p:cNvSpPr>
            <a:spLocks noGrp="1"/>
          </p:cNvSpPr>
          <p:nvPr>
            <p:ph sz="quarter" idx="14"/>
          </p:nvPr>
        </p:nvSpPr>
        <p:spPr>
          <a:xfrm>
            <a:off x="6172200" y="2028764"/>
            <a:ext cx="5105400" cy="3424107"/>
          </a:xfrm>
          <a:noFill/>
        </p:spPr>
        <p:txBody>
          <a:bodyPr>
            <a:normAutofit fontScale="92500"/>
          </a:bodyPr>
          <a:lstStyle/>
          <a:p>
            <a:pPr marL="0" indent="0">
              <a:buNone/>
            </a:pPr>
            <a:r>
              <a:rPr lang="nl-NL" sz="1600" b="1" dirty="0"/>
              <a:t>Vaste commissies: </a:t>
            </a:r>
          </a:p>
          <a:p>
            <a:pPr>
              <a:buFont typeface="Wingdings" panose="05000000000000000000" pitchFamily="2" charset="2"/>
              <a:buChar char="v"/>
            </a:pPr>
            <a:r>
              <a:rPr lang="nl-NL" sz="1600" dirty="0">
                <a:solidFill>
                  <a:schemeClr val="accent2"/>
                </a:solidFill>
              </a:rPr>
              <a:t>Opleidingen</a:t>
            </a:r>
            <a:r>
              <a:rPr lang="nl-NL" sz="1600" dirty="0"/>
              <a:t>: </a:t>
            </a:r>
            <a:r>
              <a:rPr lang="nl-NL" sz="1600" i="1" dirty="0"/>
              <a:t>Marco de Haas</a:t>
            </a:r>
            <a:r>
              <a:rPr lang="nl-NL" sz="1600" dirty="0"/>
              <a:t>, Cees, Leny, Marco B., Nico, Patrick, Ronald, Harry</a:t>
            </a:r>
          </a:p>
          <a:p>
            <a:pPr>
              <a:buFont typeface="Wingdings" panose="05000000000000000000" pitchFamily="2" charset="2"/>
              <a:buChar char="v"/>
            </a:pPr>
            <a:r>
              <a:rPr lang="nl-NL" sz="1600" dirty="0">
                <a:solidFill>
                  <a:schemeClr val="accent2"/>
                </a:solidFill>
              </a:rPr>
              <a:t>Materiaal</a:t>
            </a:r>
            <a:r>
              <a:rPr lang="nl-NL" sz="1600" i="1" dirty="0"/>
              <a:t>: Theo </a:t>
            </a:r>
            <a:endParaRPr lang="nl-NL" sz="1600" dirty="0"/>
          </a:p>
          <a:p>
            <a:pPr>
              <a:buFont typeface="Wingdings" panose="05000000000000000000" pitchFamily="2" charset="2"/>
              <a:buChar char="v"/>
            </a:pPr>
            <a:r>
              <a:rPr lang="nl-NL" sz="1600" dirty="0">
                <a:solidFill>
                  <a:schemeClr val="accent2"/>
                </a:solidFill>
              </a:rPr>
              <a:t>Bar </a:t>
            </a:r>
            <a:r>
              <a:rPr lang="nl-NL" sz="1600" i="1" dirty="0"/>
              <a:t>Hans </a:t>
            </a:r>
            <a:r>
              <a:rPr lang="nl-NL" sz="1600" dirty="0"/>
              <a:t>+ 8 leden</a:t>
            </a:r>
          </a:p>
          <a:p>
            <a:pPr>
              <a:buFont typeface="Wingdings" panose="05000000000000000000" pitchFamily="2" charset="2"/>
              <a:buChar char="v"/>
            </a:pPr>
            <a:r>
              <a:rPr lang="nl-NL" sz="1600" dirty="0">
                <a:solidFill>
                  <a:schemeClr val="accent2"/>
                </a:solidFill>
              </a:rPr>
              <a:t>Communicatie: </a:t>
            </a:r>
            <a:r>
              <a:rPr lang="nl-NL" sz="1600" i="1" dirty="0"/>
              <a:t>Roy</a:t>
            </a:r>
            <a:r>
              <a:rPr lang="nl-NL" sz="1600" dirty="0"/>
              <a:t>, Steven, Nancy</a:t>
            </a:r>
          </a:p>
          <a:p>
            <a:pPr>
              <a:buFont typeface="Wingdings" panose="05000000000000000000" pitchFamily="2" charset="2"/>
              <a:buChar char="v"/>
            </a:pPr>
            <a:r>
              <a:rPr lang="nl-NL" sz="1600" dirty="0">
                <a:solidFill>
                  <a:schemeClr val="accent2"/>
                </a:solidFill>
              </a:rPr>
              <a:t>Evenementen</a:t>
            </a:r>
            <a:r>
              <a:rPr lang="nl-NL" sz="1600" dirty="0"/>
              <a:t> </a:t>
            </a:r>
            <a:r>
              <a:rPr lang="nl-NL" sz="1600" i="1" dirty="0"/>
              <a:t>Nancy, </a:t>
            </a:r>
            <a:r>
              <a:rPr lang="nl-NL" sz="1600" dirty="0"/>
              <a:t>Annet, Christina, </a:t>
            </a:r>
            <a:r>
              <a:rPr lang="nl-NL" sz="1600" dirty="0" err="1"/>
              <a:t>Megteld</a:t>
            </a:r>
            <a:endParaRPr lang="nl-NL" sz="1600" dirty="0"/>
          </a:p>
          <a:p>
            <a:pPr marL="0" indent="0">
              <a:buNone/>
            </a:pPr>
            <a:r>
              <a:rPr lang="nl-NL" sz="1600" b="1" dirty="0"/>
              <a:t>Tijdelijke commissie</a:t>
            </a:r>
            <a:r>
              <a:rPr lang="nl-NL" sz="1600" dirty="0"/>
              <a:t> (overlap met evenementen):</a:t>
            </a:r>
          </a:p>
          <a:p>
            <a:pPr>
              <a:buFont typeface="Wingdings" panose="05000000000000000000" pitchFamily="2" charset="2"/>
              <a:buChar char="v"/>
            </a:pPr>
            <a:r>
              <a:rPr lang="nl-NL" sz="1600" dirty="0">
                <a:solidFill>
                  <a:schemeClr val="accent2"/>
                </a:solidFill>
              </a:rPr>
              <a:t>Jubileum </a:t>
            </a:r>
            <a:r>
              <a:rPr lang="nl-NL" sz="1600" dirty="0"/>
              <a:t>Jeannette, Corinne, </a:t>
            </a:r>
            <a:r>
              <a:rPr lang="nl-NL" sz="1600" dirty="0" err="1"/>
              <a:t>Megteld</a:t>
            </a:r>
            <a:r>
              <a:rPr lang="nl-NL" sz="1600" dirty="0"/>
              <a:t>, Christina, Annet (Nancy, Ton, John)</a:t>
            </a:r>
          </a:p>
          <a:p>
            <a:endParaRPr lang="en-GB" dirty="0"/>
          </a:p>
        </p:txBody>
      </p:sp>
      <p:sp>
        <p:nvSpPr>
          <p:cNvPr id="5" name="Tijdelijke aanduiding voor datum 4">
            <a:extLst>
              <a:ext uri="{FF2B5EF4-FFF2-40B4-BE49-F238E27FC236}">
                <a16:creationId xmlns:a16="http://schemas.microsoft.com/office/drawing/2014/main" id="{D421531C-C4F3-4B18-8387-040EDB4F0FFE}"/>
              </a:ext>
            </a:extLst>
          </p:cNvPr>
          <p:cNvSpPr>
            <a:spLocks noGrp="1"/>
          </p:cNvSpPr>
          <p:nvPr>
            <p:ph type="dt" sz="half" idx="10"/>
          </p:nvPr>
        </p:nvSpPr>
        <p:spPr/>
        <p:txBody>
          <a:bodyPr/>
          <a:lstStyle/>
          <a:p>
            <a:r>
              <a:rPr lang="en-US"/>
              <a:t>17/10/2018</a:t>
            </a:r>
            <a:endParaRPr lang="en-US" dirty="0"/>
          </a:p>
        </p:txBody>
      </p:sp>
      <p:sp>
        <p:nvSpPr>
          <p:cNvPr id="6" name="Tijdelijke aanduiding voor voettekst 5">
            <a:extLst>
              <a:ext uri="{FF2B5EF4-FFF2-40B4-BE49-F238E27FC236}">
                <a16:creationId xmlns:a16="http://schemas.microsoft.com/office/drawing/2014/main" id="{55B57973-B531-40D3-94B8-60404E0C022E}"/>
              </a:ext>
            </a:extLst>
          </p:cNvPr>
          <p:cNvSpPr>
            <a:spLocks noGrp="1"/>
          </p:cNvSpPr>
          <p:nvPr>
            <p:ph type="ftr" sz="quarter" idx="11"/>
          </p:nvPr>
        </p:nvSpPr>
        <p:spPr/>
        <p:txBody>
          <a:bodyPr/>
          <a:lstStyle/>
          <a:p>
            <a:r>
              <a:rPr lang="en-US"/>
              <a:t>Sub Marine Stars</a:t>
            </a:r>
            <a:endParaRPr lang="en-US" dirty="0"/>
          </a:p>
        </p:txBody>
      </p:sp>
      <p:sp>
        <p:nvSpPr>
          <p:cNvPr id="7" name="Tijdelijke aanduiding voor dianummer 6">
            <a:extLst>
              <a:ext uri="{FF2B5EF4-FFF2-40B4-BE49-F238E27FC236}">
                <a16:creationId xmlns:a16="http://schemas.microsoft.com/office/drawing/2014/main" id="{60E419E3-EFE8-480C-AF7F-C2C7BFEE8B0D}"/>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86802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506456" cy="1450757"/>
          </a:xfrm>
        </p:spPr>
        <p:txBody>
          <a:bodyPr>
            <a:normAutofit/>
          </a:bodyPr>
          <a:lstStyle/>
          <a:p>
            <a:r>
              <a:rPr lang="en-GB" dirty="0" err="1"/>
              <a:t>Terug</a:t>
            </a:r>
            <a:r>
              <a:rPr lang="en-GB" dirty="0"/>
              <a:t>- </a:t>
            </a:r>
            <a:r>
              <a:rPr lang="en-GB" dirty="0" err="1"/>
              <a:t>en</a:t>
            </a:r>
            <a:r>
              <a:rPr lang="en-GB" dirty="0"/>
              <a:t> </a:t>
            </a:r>
            <a:r>
              <a:rPr lang="en-GB" dirty="0" err="1"/>
              <a:t>vooruitblik</a:t>
            </a:r>
            <a:endParaRPr lang="nl-NL" dirty="0"/>
          </a:p>
        </p:txBody>
      </p:sp>
      <p:grpSp>
        <p:nvGrpSpPr>
          <p:cNvPr id="17" name="Groep 16"/>
          <p:cNvGrpSpPr/>
          <p:nvPr/>
        </p:nvGrpSpPr>
        <p:grpSpPr>
          <a:xfrm>
            <a:off x="551155" y="2214691"/>
            <a:ext cx="3830004" cy="3017067"/>
            <a:chOff x="551155" y="2214691"/>
            <a:chExt cx="3830004" cy="3017067"/>
          </a:xfrm>
        </p:grpSpPr>
        <p:pic>
          <p:nvPicPr>
            <p:cNvPr id="5" name="Afbeelding 4"/>
            <p:cNvPicPr>
              <a:picLocks noChangeAspect="1"/>
            </p:cNvPicPr>
            <p:nvPr/>
          </p:nvPicPr>
          <p:blipFill>
            <a:blip r:embed="rId3"/>
            <a:stretch>
              <a:fillRect/>
            </a:stretch>
          </p:blipFill>
          <p:spPr>
            <a:xfrm>
              <a:off x="551155" y="2214691"/>
              <a:ext cx="3830004" cy="2555331"/>
            </a:xfrm>
            <a:prstGeom prst="rect">
              <a:avLst/>
            </a:prstGeom>
          </p:spPr>
        </p:pic>
        <p:sp>
          <p:nvSpPr>
            <p:cNvPr id="14" name="Tekstvak 13"/>
            <p:cNvSpPr txBox="1"/>
            <p:nvPr/>
          </p:nvSpPr>
          <p:spPr>
            <a:xfrm>
              <a:off x="1196789" y="4862426"/>
              <a:ext cx="1972235" cy="369332"/>
            </a:xfrm>
            <a:prstGeom prst="rect">
              <a:avLst/>
            </a:prstGeom>
            <a:noFill/>
          </p:spPr>
          <p:txBody>
            <a:bodyPr wrap="square" rtlCol="0">
              <a:spAutoFit/>
            </a:bodyPr>
            <a:lstStyle/>
            <a:p>
              <a:pPr algn="ctr"/>
              <a:r>
                <a:rPr lang="en-GB" b="1" dirty="0">
                  <a:latin typeface="Verdana" panose="020B0604030504040204" pitchFamily="34" charset="0"/>
                  <a:ea typeface="Verdana" panose="020B0604030504040204" pitchFamily="34" charset="0"/>
                </a:rPr>
                <a:t>VERENIGING</a:t>
              </a:r>
              <a:endParaRPr lang="nl-NL" b="1" dirty="0">
                <a:latin typeface="Verdana" panose="020B0604030504040204" pitchFamily="34" charset="0"/>
                <a:ea typeface="Verdana" panose="020B0604030504040204" pitchFamily="34" charset="0"/>
              </a:endParaRPr>
            </a:p>
          </p:txBody>
        </p:sp>
      </p:grpSp>
      <p:sp>
        <p:nvSpPr>
          <p:cNvPr id="3" name="Tijdelijke aanduiding voor datum 2">
            <a:extLst>
              <a:ext uri="{FF2B5EF4-FFF2-40B4-BE49-F238E27FC236}">
                <a16:creationId xmlns:a16="http://schemas.microsoft.com/office/drawing/2014/main" id="{88954F40-2E24-4A67-8528-C05BA6B32627}"/>
              </a:ext>
            </a:extLst>
          </p:cNvPr>
          <p:cNvSpPr>
            <a:spLocks noGrp="1"/>
          </p:cNvSpPr>
          <p:nvPr>
            <p:ph type="dt" sz="half" idx="10"/>
          </p:nvPr>
        </p:nvSpPr>
        <p:spPr/>
        <p:txBody>
          <a:bodyPr/>
          <a:lstStyle/>
          <a:p>
            <a:r>
              <a:rPr lang="en-US"/>
              <a:t>17/10/2018</a:t>
            </a:r>
            <a:endParaRPr lang="en-US" dirty="0"/>
          </a:p>
        </p:txBody>
      </p:sp>
      <p:sp>
        <p:nvSpPr>
          <p:cNvPr id="4" name="Tijdelijke aanduiding voor voettekst 3">
            <a:extLst>
              <a:ext uri="{FF2B5EF4-FFF2-40B4-BE49-F238E27FC236}">
                <a16:creationId xmlns:a16="http://schemas.microsoft.com/office/drawing/2014/main" id="{C1F3C9EC-A907-4466-9760-6B8FC5368992}"/>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84C91910-5879-4E9A-80E0-036CCF777789}"/>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7" name="Rectangle 6">
            <a:extLst>
              <a:ext uri="{FF2B5EF4-FFF2-40B4-BE49-F238E27FC236}">
                <a16:creationId xmlns:a16="http://schemas.microsoft.com/office/drawing/2014/main" id="{3EDFB6F1-2878-4668-BFD8-06CAE4978A31}"/>
              </a:ext>
            </a:extLst>
          </p:cNvPr>
          <p:cNvSpPr/>
          <p:nvPr/>
        </p:nvSpPr>
        <p:spPr>
          <a:xfrm>
            <a:off x="4762843" y="2214691"/>
            <a:ext cx="6096000" cy="2308324"/>
          </a:xfrm>
          <a:prstGeom prst="rect">
            <a:avLst/>
          </a:prstGeom>
        </p:spPr>
        <p:txBody>
          <a:bodyPr>
            <a:spAutoFit/>
          </a:bodyPr>
          <a:lstStyle/>
          <a:p>
            <a:pPr lvl="0" defTabSz="914400"/>
            <a:r>
              <a:rPr lang="nl-NL" sz="1200" b="1" dirty="0">
                <a:solidFill>
                  <a:prstClr val="black">
                    <a:lumMod val="75000"/>
                    <a:lumOff val="25000"/>
                  </a:prstClr>
                </a:solidFill>
                <a:latin typeface="Verdana" panose="020B0604030504040204" pitchFamily="34" charset="0"/>
                <a:ea typeface="Verdana" panose="020B0604030504040204" pitchFamily="34" charset="0"/>
              </a:rPr>
              <a:t>Terugblik</a:t>
            </a:r>
            <a:r>
              <a:rPr lang="nl-NL" sz="1200" dirty="0">
                <a:solidFill>
                  <a:prstClr val="black"/>
                </a:solidFill>
              </a:rPr>
              <a:t>: zijn we erin geslaagd de beoogde taken te realiseren die behoren bij de doelstelling van ons speerpunt: SMS is een vereniging?</a:t>
            </a:r>
          </a:p>
          <a:p>
            <a:pPr lvl="0" defTabSz="914400"/>
            <a:endParaRPr lang="nl-NL" sz="1200" dirty="0">
              <a:solidFill>
                <a:prstClr val="black"/>
              </a:solidFill>
            </a:endParaRPr>
          </a:p>
          <a:p>
            <a:pPr lvl="0" defTabSz="914400">
              <a:buFont typeface="Wingdings" panose="05000000000000000000" pitchFamily="2" charset="2"/>
              <a:buChar char="v"/>
            </a:pPr>
            <a:r>
              <a:rPr lang="nl-NL" sz="1200" dirty="0">
                <a:solidFill>
                  <a:prstClr val="black">
                    <a:lumMod val="75000"/>
                    <a:lumOff val="25000"/>
                  </a:prstClr>
                </a:solidFill>
                <a:latin typeface="Verdana" panose="020B0604030504040204" pitchFamily="34" charset="0"/>
                <a:ea typeface="Verdana" panose="020B0604030504040204" pitchFamily="34" charset="0"/>
              </a:rPr>
              <a:t>Het besturen van een vereniging</a:t>
            </a:r>
          </a:p>
          <a:p>
            <a:pPr lvl="0" defTabSz="914400">
              <a:buFont typeface="Wingdings" panose="05000000000000000000" pitchFamily="2" charset="2"/>
              <a:buChar char="v"/>
            </a:pPr>
            <a:r>
              <a:rPr lang="nl-NL" sz="1200" dirty="0">
                <a:solidFill>
                  <a:prstClr val="black">
                    <a:lumMod val="75000"/>
                    <a:lumOff val="25000"/>
                  </a:prstClr>
                </a:solidFill>
                <a:latin typeface="Verdana" panose="020B0604030504040204" pitchFamily="34" charset="0"/>
                <a:ea typeface="Verdana" panose="020B0604030504040204" pitchFamily="34" charset="0"/>
              </a:rPr>
              <a:t>Het faciliteren van verenigingsvoorzieningen (bar, zwembad)</a:t>
            </a:r>
          </a:p>
          <a:p>
            <a:pPr lvl="0" defTabSz="914400">
              <a:buFont typeface="Wingdings" panose="05000000000000000000" pitchFamily="2" charset="2"/>
              <a:buChar char="v"/>
            </a:pPr>
            <a:r>
              <a:rPr lang="nl-NL" sz="1200" dirty="0">
                <a:solidFill>
                  <a:prstClr val="black">
                    <a:lumMod val="75000"/>
                    <a:lumOff val="25000"/>
                  </a:prstClr>
                </a:solidFill>
                <a:latin typeface="Verdana" panose="020B0604030504040204" pitchFamily="34" charset="0"/>
                <a:ea typeface="Verdana" panose="020B0604030504040204" pitchFamily="34" charset="0"/>
              </a:rPr>
              <a:t> Het onderhouden van communicatie met en voor de leden</a:t>
            </a:r>
          </a:p>
          <a:p>
            <a:pPr lvl="0" defTabSz="914400">
              <a:buFont typeface="Wingdings" panose="05000000000000000000" pitchFamily="2" charset="2"/>
              <a:buChar char="v"/>
            </a:pPr>
            <a:r>
              <a:rPr lang="nl-NL" sz="1200" dirty="0">
                <a:solidFill>
                  <a:prstClr val="black">
                    <a:lumMod val="75000"/>
                    <a:lumOff val="25000"/>
                  </a:prstClr>
                </a:solidFill>
                <a:latin typeface="Verdana" panose="020B0604030504040204" pitchFamily="34" charset="0"/>
                <a:ea typeface="Verdana" panose="020B0604030504040204" pitchFamily="34" charset="0"/>
              </a:rPr>
              <a:t> Het uitdragen van de vereniging door middel van een website</a:t>
            </a:r>
          </a:p>
          <a:p>
            <a:pPr lvl="0" defTabSz="914400">
              <a:buFont typeface="Wingdings" panose="05000000000000000000" pitchFamily="2" charset="2"/>
              <a:buChar char="v"/>
            </a:pPr>
            <a:r>
              <a:rPr lang="nl-NL" sz="1200" dirty="0">
                <a:solidFill>
                  <a:prstClr val="black">
                    <a:lumMod val="75000"/>
                    <a:lumOff val="25000"/>
                  </a:prstClr>
                </a:solidFill>
                <a:latin typeface="Verdana" panose="020B0604030504040204" pitchFamily="34" charset="0"/>
                <a:ea typeface="Verdana" panose="020B0604030504040204" pitchFamily="34" charset="0"/>
              </a:rPr>
              <a:t> Het organiseren van verenigingsevenementen</a:t>
            </a:r>
          </a:p>
          <a:p>
            <a:pPr lvl="0" defTabSz="914400"/>
            <a:endParaRPr lang="nl-NL" sz="1200" dirty="0">
              <a:solidFill>
                <a:prstClr val="black">
                  <a:lumMod val="75000"/>
                  <a:lumOff val="25000"/>
                </a:prstClr>
              </a:solidFill>
              <a:latin typeface="Verdana" panose="020B0604030504040204" pitchFamily="34" charset="0"/>
              <a:ea typeface="Verdana" panose="020B0604030504040204" pitchFamily="34" charset="0"/>
            </a:endParaRPr>
          </a:p>
          <a:p>
            <a:pPr lvl="0" defTabSz="914400"/>
            <a:endParaRPr lang="nl-NL" sz="1200" dirty="0">
              <a:solidFill>
                <a:prstClr val="black">
                  <a:lumMod val="75000"/>
                  <a:lumOff val="25000"/>
                </a:prstClr>
              </a:solidFill>
              <a:latin typeface="Verdana" panose="020B0604030504040204" pitchFamily="34" charset="0"/>
              <a:ea typeface="Verdana" panose="020B0604030504040204" pitchFamily="34" charset="0"/>
            </a:endParaRPr>
          </a:p>
          <a:p>
            <a:pPr lvl="0" defTabSz="914400"/>
            <a:r>
              <a:rPr lang="nl-NL" sz="1200" b="1" dirty="0">
                <a:solidFill>
                  <a:prstClr val="black">
                    <a:lumMod val="75000"/>
                    <a:lumOff val="25000"/>
                  </a:prstClr>
                </a:solidFill>
                <a:latin typeface="Verdana" panose="020B0604030504040204" pitchFamily="34" charset="0"/>
                <a:ea typeface="Verdana" panose="020B0604030504040204" pitchFamily="34" charset="0"/>
              </a:rPr>
              <a:t>Vooruitblik</a:t>
            </a:r>
            <a:r>
              <a:rPr lang="nl-NL" sz="1200" dirty="0">
                <a:solidFill>
                  <a:prstClr val="black">
                    <a:lumMod val="75000"/>
                    <a:lumOff val="25000"/>
                  </a:prstClr>
                </a:solidFill>
                <a:latin typeface="Verdana" panose="020B0604030504040204" pitchFamily="34" charset="0"/>
                <a:ea typeface="Verdana" panose="020B0604030504040204" pitchFamily="34" charset="0"/>
              </a:rPr>
              <a:t>: W</a:t>
            </a:r>
            <a:r>
              <a:rPr lang="nl-NL" sz="1200" dirty="0">
                <a:solidFill>
                  <a:prstClr val="black"/>
                </a:solidFill>
              </a:rPr>
              <a:t>at willen we dit verenigingsjaar (2018/2019) realiseren?</a:t>
            </a:r>
          </a:p>
          <a:p>
            <a:pPr lvl="0" defTabSz="914400"/>
            <a:endParaRPr lang="nl-NL" sz="1200" dirty="0">
              <a:solidFill>
                <a:prstClr val="black"/>
              </a:solidFill>
            </a:endParaRPr>
          </a:p>
        </p:txBody>
      </p:sp>
    </p:spTree>
    <p:extLst>
      <p:ext uri="{BB962C8B-B14F-4D97-AF65-F5344CB8AC3E}">
        <p14:creationId xmlns:p14="http://schemas.microsoft.com/office/powerpoint/2010/main" val="11738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02329"/>
            <a:ext cx="10364451" cy="1596177"/>
          </a:xfrm>
        </p:spPr>
        <p:txBody>
          <a:bodyPr/>
          <a:lstStyle/>
          <a:p>
            <a:r>
              <a:rPr lang="nl-NL" dirty="0"/>
              <a:t>Bestuur:</a:t>
            </a:r>
          </a:p>
        </p:txBody>
      </p:sp>
      <p:sp>
        <p:nvSpPr>
          <p:cNvPr id="7" name="Tijdelijke aanduiding voor inhoud 6">
            <a:extLst>
              <a:ext uri="{FF2B5EF4-FFF2-40B4-BE49-F238E27FC236}">
                <a16:creationId xmlns:a16="http://schemas.microsoft.com/office/drawing/2014/main" id="{0236691F-49B9-466B-9C5A-132A4793F390}"/>
              </a:ext>
            </a:extLst>
          </p:cNvPr>
          <p:cNvSpPr>
            <a:spLocks noGrp="1"/>
          </p:cNvSpPr>
          <p:nvPr>
            <p:ph sz="quarter" idx="13"/>
          </p:nvPr>
        </p:nvSpPr>
        <p:spPr/>
        <p:txBody>
          <a:bodyPr>
            <a:normAutofit lnSpcReduction="10000"/>
          </a:bodyPr>
          <a:lstStyle/>
          <a:p>
            <a:pPr marL="0" indent="0">
              <a:buNone/>
            </a:pPr>
            <a:r>
              <a:rPr lang="nl-NL" sz="1600" b="1" dirty="0"/>
              <a:t>Gerealiseerd:</a:t>
            </a:r>
          </a:p>
          <a:p>
            <a:pPr lvl="1">
              <a:buFont typeface="Wingdings" panose="05000000000000000000" pitchFamily="2" charset="2"/>
              <a:buChar char="v"/>
            </a:pPr>
            <a:r>
              <a:rPr lang="nl-NL" dirty="0"/>
              <a:t>Gestart met nieuwe opzet bestuur (van 7 naar 5) en (nieuwe) commissies</a:t>
            </a:r>
          </a:p>
          <a:p>
            <a:pPr lvl="1">
              <a:buFont typeface="Wingdings" panose="05000000000000000000" pitchFamily="2" charset="2"/>
              <a:buChar char="v"/>
            </a:pPr>
            <a:r>
              <a:rPr lang="nl-NL" dirty="0"/>
              <a:t>AVG-</a:t>
            </a:r>
            <a:r>
              <a:rPr lang="nl-NL" dirty="0" err="1"/>
              <a:t>proof</a:t>
            </a:r>
            <a:endParaRPr lang="nl-NL" dirty="0"/>
          </a:p>
          <a:p>
            <a:pPr lvl="1">
              <a:buFont typeface="Wingdings" panose="05000000000000000000" pitchFamily="2" charset="2"/>
              <a:buChar char="v"/>
            </a:pPr>
            <a:r>
              <a:rPr lang="nl-NL" dirty="0"/>
              <a:t>Ledenbestand op peil gehouden (70+)</a:t>
            </a:r>
          </a:p>
          <a:p>
            <a:pPr lvl="1">
              <a:buFont typeface="Wingdings" panose="05000000000000000000" pitchFamily="2" charset="2"/>
              <a:buChar char="v"/>
            </a:pPr>
            <a:r>
              <a:rPr lang="nl-NL" dirty="0"/>
              <a:t>Gestart met verbetering van de afstemming tussen bestuur en leden en commissies</a:t>
            </a:r>
          </a:p>
          <a:p>
            <a:pPr marL="384048" lvl="2" indent="0">
              <a:buNone/>
            </a:pPr>
            <a:r>
              <a:rPr lang="nl-NL" dirty="0"/>
              <a:t>-Meer transparantie door Updates per mail</a:t>
            </a:r>
          </a:p>
          <a:p>
            <a:pPr marL="384048" lvl="2" indent="0">
              <a:buNone/>
            </a:pPr>
            <a:r>
              <a:rPr lang="nl-NL" dirty="0"/>
              <a:t>-Handvatten voor besturing</a:t>
            </a:r>
          </a:p>
          <a:p>
            <a:pPr lvl="1">
              <a:lnSpc>
                <a:spcPct val="100000"/>
              </a:lnSpc>
              <a:buFont typeface="Wingdings" panose="05000000000000000000" pitchFamily="2" charset="2"/>
              <a:buChar char="v"/>
            </a:pPr>
            <a:r>
              <a:rPr lang="nl-NL" dirty="0"/>
              <a:t>Effectueren van één type lidmaatschap, geen uitzonderingen meer *</a:t>
            </a:r>
          </a:p>
          <a:p>
            <a:pPr marL="384048" lvl="2" indent="0">
              <a:buNone/>
            </a:pPr>
            <a:endParaRPr lang="nl-NL" dirty="0"/>
          </a:p>
          <a:p>
            <a:endParaRPr lang="nl-NL" dirty="0"/>
          </a:p>
          <a:p>
            <a:endParaRPr lang="en-GB" dirty="0"/>
          </a:p>
        </p:txBody>
      </p:sp>
      <p:sp>
        <p:nvSpPr>
          <p:cNvPr id="8" name="Tijdelijke aanduiding voor inhoud 7">
            <a:extLst>
              <a:ext uri="{FF2B5EF4-FFF2-40B4-BE49-F238E27FC236}">
                <a16:creationId xmlns:a16="http://schemas.microsoft.com/office/drawing/2014/main" id="{66EA1B1A-0235-4489-91A0-152567510A9A}"/>
              </a:ext>
            </a:extLst>
          </p:cNvPr>
          <p:cNvSpPr>
            <a:spLocks noGrp="1"/>
          </p:cNvSpPr>
          <p:nvPr>
            <p:ph sz="quarter" idx="14"/>
          </p:nvPr>
        </p:nvSpPr>
        <p:spPr/>
        <p:txBody>
          <a:bodyPr>
            <a:normAutofit lnSpcReduction="10000"/>
          </a:bodyPr>
          <a:lstStyle/>
          <a:p>
            <a:pPr marL="0" indent="0">
              <a:buNone/>
            </a:pPr>
            <a:r>
              <a:rPr lang="nl-NL" sz="1600" b="1" dirty="0"/>
              <a:t>Doelen 2018/2019:</a:t>
            </a:r>
          </a:p>
          <a:p>
            <a:pPr lvl="1">
              <a:buFont typeface="Wingdings" panose="05000000000000000000" pitchFamily="2" charset="2"/>
              <a:buChar char="v"/>
            </a:pPr>
            <a:r>
              <a:rPr lang="nl-NL" dirty="0"/>
              <a:t>Verder faciliteren van de commissies door kennisdeling, afstemmen en concretiseren van verwachtingen, handvatten zoals een jaarplanner of draaiboek</a:t>
            </a:r>
          </a:p>
          <a:p>
            <a:pPr lvl="1">
              <a:buFont typeface="Wingdings" panose="05000000000000000000" pitchFamily="2" charset="2"/>
              <a:buChar char="v"/>
            </a:pPr>
            <a:r>
              <a:rPr lang="nl-NL" dirty="0"/>
              <a:t>Vergroten van onze zichtbaarheid en vindbaarheid in </a:t>
            </a:r>
            <a:r>
              <a:rPr lang="nl-NL" dirty="0" err="1"/>
              <a:t>L’dam</a:t>
            </a:r>
            <a:r>
              <a:rPr lang="nl-NL" dirty="0"/>
              <a:t>-Voorburg</a:t>
            </a:r>
          </a:p>
          <a:p>
            <a:pPr lvl="1">
              <a:buFont typeface="Wingdings" panose="05000000000000000000" pitchFamily="2" charset="2"/>
              <a:buChar char="v"/>
            </a:pPr>
            <a:r>
              <a:rPr lang="nl-NL" dirty="0"/>
              <a:t>Vasthouden open en transparante communicatie</a:t>
            </a:r>
          </a:p>
          <a:p>
            <a:pPr lvl="1">
              <a:buFont typeface="Wingdings" panose="05000000000000000000" pitchFamily="2" charset="2"/>
              <a:buChar char="v"/>
            </a:pPr>
            <a:r>
              <a:rPr lang="nl-NL" dirty="0"/>
              <a:t>Ledenbestand op peil houden: 70+ leden</a:t>
            </a:r>
          </a:p>
          <a:p>
            <a:pPr lvl="2">
              <a:buFont typeface="Arial" panose="020B0604020202020204" pitchFamily="34" charset="0"/>
              <a:buChar char="•"/>
            </a:pPr>
            <a:r>
              <a:rPr lang="nl-NL" dirty="0"/>
              <a:t>Wil de ALV het type lidmaatschap heroverwegen?</a:t>
            </a:r>
          </a:p>
        </p:txBody>
      </p:sp>
      <p:sp>
        <p:nvSpPr>
          <p:cNvPr id="4" name="Tijdelijke aanduiding voor datum 3">
            <a:extLst>
              <a:ext uri="{FF2B5EF4-FFF2-40B4-BE49-F238E27FC236}">
                <a16:creationId xmlns:a16="http://schemas.microsoft.com/office/drawing/2014/main" id="{204A417F-5CE0-4817-A149-E7CF962DACFB}"/>
              </a:ext>
            </a:extLst>
          </p:cNvPr>
          <p:cNvSpPr>
            <a:spLocks noGrp="1"/>
          </p:cNvSpPr>
          <p:nvPr>
            <p:ph type="dt" sz="half" idx="10"/>
          </p:nvPr>
        </p:nvSpPr>
        <p:spPr/>
        <p:txBody>
          <a:bodyPr/>
          <a:lstStyle/>
          <a:p>
            <a:r>
              <a:rPr lang="en-US"/>
              <a:t>17/10/2018</a:t>
            </a:r>
            <a:endParaRPr lang="en-US" dirty="0"/>
          </a:p>
        </p:txBody>
      </p:sp>
      <p:sp>
        <p:nvSpPr>
          <p:cNvPr id="5" name="Tijdelijke aanduiding voor voettekst 4">
            <a:extLst>
              <a:ext uri="{FF2B5EF4-FFF2-40B4-BE49-F238E27FC236}">
                <a16:creationId xmlns:a16="http://schemas.microsoft.com/office/drawing/2014/main" id="{1D13F7DC-C79B-485C-8FDE-857F241AD96D}"/>
              </a:ext>
            </a:extLst>
          </p:cNvPr>
          <p:cNvSpPr>
            <a:spLocks noGrp="1"/>
          </p:cNvSpPr>
          <p:nvPr>
            <p:ph type="ftr" sz="quarter" idx="11"/>
          </p:nvPr>
        </p:nvSpPr>
        <p:spPr/>
        <p:txBody>
          <a:bodyPr/>
          <a:lstStyle/>
          <a:p>
            <a:r>
              <a:rPr lang="en-US"/>
              <a:t>Sub Marine Stars</a:t>
            </a:r>
            <a:endParaRPr lang="en-US" dirty="0"/>
          </a:p>
        </p:txBody>
      </p:sp>
      <p:sp>
        <p:nvSpPr>
          <p:cNvPr id="6" name="Tijdelijke aanduiding voor dianummer 5">
            <a:extLst>
              <a:ext uri="{FF2B5EF4-FFF2-40B4-BE49-F238E27FC236}">
                <a16:creationId xmlns:a16="http://schemas.microsoft.com/office/drawing/2014/main" id="{6AA51B41-40CA-452F-A685-010D237A2BB6}"/>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64340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UB MARINE STARS" id="{2CCC153F-D8E1-40BA-86CC-54792EEC9B52}" vid="{89630F27-5B65-409D-B835-1466699C269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TotalTime>
  <Words>3386</Words>
  <Application>Microsoft Office PowerPoint</Application>
  <PresentationFormat>Widescreen</PresentationFormat>
  <Paragraphs>518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Roboto</vt:lpstr>
      <vt:lpstr>Verdana</vt:lpstr>
      <vt:lpstr>Wingdings</vt:lpstr>
      <vt:lpstr>Terugblik</vt:lpstr>
      <vt:lpstr>SUB  MARINE STARS</vt:lpstr>
      <vt:lpstr>Voorwoord </vt:lpstr>
      <vt:lpstr>Aanzet meerjaren visie</vt:lpstr>
      <vt:lpstr>Onze algehele doelstelling</vt:lpstr>
      <vt:lpstr>Vanuit de SMS speerpunten</vt:lpstr>
      <vt:lpstr>Wordt deze doelstelling bereikt door:</vt:lpstr>
      <vt:lpstr>Onze organisatie 2017/2018</vt:lpstr>
      <vt:lpstr>Terug- en vooruitblik</vt:lpstr>
      <vt:lpstr>Bestuur:</vt:lpstr>
      <vt:lpstr>Doelen 2018/2019:</vt:lpstr>
      <vt:lpstr>Verslag Evenementen Commissie 2017/2018 </vt:lpstr>
      <vt:lpstr>Evenementen commissie:</vt:lpstr>
      <vt:lpstr>Communicatie commissie:</vt:lpstr>
      <vt:lpstr>Bar commissie:</vt:lpstr>
      <vt:lpstr>Cijfers en statistieken: Bar </vt:lpstr>
      <vt:lpstr>Terug- en vooruitblik</vt:lpstr>
      <vt:lpstr>Bestuur:</vt:lpstr>
      <vt:lpstr>Verslag Opleidingen 2017/2018</vt:lpstr>
      <vt:lpstr>Commissie opleidingen:</vt:lpstr>
      <vt:lpstr>Plan Opleidingen 2018/2019</vt:lpstr>
      <vt:lpstr>Terug- en vooruitblik</vt:lpstr>
      <vt:lpstr>Materiaal commissie:</vt:lpstr>
      <vt:lpstr>MOP + toelichting</vt:lpstr>
      <vt:lpstr>Verslag Jubileum Commissie 2017/2018 </vt:lpstr>
      <vt:lpstr>Veertig jarig jubileum</vt:lpstr>
      <vt:lpstr>Verantwoording Cijfers jubileum</vt:lpstr>
      <vt:lpstr>Cijfers en statistieken </vt:lpstr>
      <vt:lpstr>Cijfers – aparte documenten</vt:lpstr>
      <vt:lpstr>Voorstel organisatie 2018/2019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MARINE STARS</dc:title>
  <dc:creator>Sara Oudenbroek</dc:creator>
  <cp:lastModifiedBy>Sara Oudenbroek</cp:lastModifiedBy>
  <cp:revision>4</cp:revision>
  <dcterms:created xsi:type="dcterms:W3CDTF">2018-09-10T19:10:18Z</dcterms:created>
  <dcterms:modified xsi:type="dcterms:W3CDTF">2018-10-18T10:44:33Z</dcterms:modified>
</cp:coreProperties>
</file>